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68" r:id="rId6"/>
    <p:sldId id="259" r:id="rId7"/>
    <p:sldId id="269" r:id="rId8"/>
    <p:sldId id="260" r:id="rId9"/>
    <p:sldId id="270" r:id="rId10"/>
    <p:sldId id="271" r:id="rId11"/>
    <p:sldId id="261" r:id="rId12"/>
    <p:sldId id="272" r:id="rId13"/>
    <p:sldId id="273" r:id="rId14"/>
    <p:sldId id="274" r:id="rId15"/>
    <p:sldId id="262" r:id="rId16"/>
    <p:sldId id="275" r:id="rId17"/>
    <p:sldId id="263" r:id="rId18"/>
    <p:sldId id="264" r:id="rId19"/>
    <p:sldId id="265" r:id="rId20"/>
    <p:sldId id="266"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DE5F8-DE11-40D4-846B-368A482F450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64B6C6E-D2E3-46F0-954F-11AE96CD6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87F2B1C-96ED-41BB-808E-538E6F6C5B0E}"/>
              </a:ext>
            </a:extLst>
          </p:cNvPr>
          <p:cNvSpPr>
            <a:spLocks noGrp="1"/>
          </p:cNvSpPr>
          <p:nvPr>
            <p:ph type="dt" sz="half" idx="10"/>
          </p:nvPr>
        </p:nvSpPr>
        <p:spPr/>
        <p:txBody>
          <a:bodyPr/>
          <a:lstStyle/>
          <a:p>
            <a:fld id="{5733B55B-E880-45B7-91F1-4461542B4273}" type="datetimeFigureOut">
              <a:rPr lang="es-MX" smtClean="0"/>
              <a:t>26/02/2022</a:t>
            </a:fld>
            <a:endParaRPr lang="es-MX"/>
          </a:p>
        </p:txBody>
      </p:sp>
      <p:sp>
        <p:nvSpPr>
          <p:cNvPr id="5" name="Marcador de pie de página 4">
            <a:extLst>
              <a:ext uri="{FF2B5EF4-FFF2-40B4-BE49-F238E27FC236}">
                <a16:creationId xmlns:a16="http://schemas.microsoft.com/office/drawing/2014/main" id="{46CCF7E8-F0AE-4509-8C79-FB55F73F8B9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AA34521-3900-4D1E-8E4F-6427625911E9}"/>
              </a:ext>
            </a:extLst>
          </p:cNvPr>
          <p:cNvSpPr>
            <a:spLocks noGrp="1"/>
          </p:cNvSpPr>
          <p:nvPr>
            <p:ph type="sldNum" sz="quarter" idx="12"/>
          </p:nvPr>
        </p:nvSpPr>
        <p:spPr/>
        <p:txBody>
          <a:bodyPr/>
          <a:lstStyle/>
          <a:p>
            <a:fld id="{5DA8A788-162A-4259-B509-39A98D7C1AFA}" type="slidenum">
              <a:rPr lang="es-MX" smtClean="0"/>
              <a:t>‹Nº›</a:t>
            </a:fld>
            <a:endParaRPr lang="es-MX"/>
          </a:p>
        </p:txBody>
      </p:sp>
    </p:spTree>
    <p:extLst>
      <p:ext uri="{BB962C8B-B14F-4D97-AF65-F5344CB8AC3E}">
        <p14:creationId xmlns:p14="http://schemas.microsoft.com/office/powerpoint/2010/main" val="34988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EB9CAD-1DC8-4D24-B6D0-06860E74FBB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30B108A-1F72-4C3B-B04D-9F436C170FD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68145DE-1BB2-427F-898C-D77400A02720}"/>
              </a:ext>
            </a:extLst>
          </p:cNvPr>
          <p:cNvSpPr>
            <a:spLocks noGrp="1"/>
          </p:cNvSpPr>
          <p:nvPr>
            <p:ph type="dt" sz="half" idx="10"/>
          </p:nvPr>
        </p:nvSpPr>
        <p:spPr/>
        <p:txBody>
          <a:bodyPr/>
          <a:lstStyle/>
          <a:p>
            <a:fld id="{5733B55B-E880-45B7-91F1-4461542B4273}" type="datetimeFigureOut">
              <a:rPr lang="es-MX" smtClean="0"/>
              <a:t>26/02/2022</a:t>
            </a:fld>
            <a:endParaRPr lang="es-MX"/>
          </a:p>
        </p:txBody>
      </p:sp>
      <p:sp>
        <p:nvSpPr>
          <p:cNvPr id="5" name="Marcador de pie de página 4">
            <a:extLst>
              <a:ext uri="{FF2B5EF4-FFF2-40B4-BE49-F238E27FC236}">
                <a16:creationId xmlns:a16="http://schemas.microsoft.com/office/drawing/2014/main" id="{75AE8641-44CE-46CC-B6D5-56464EA120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F46C65B-34FF-47F8-9EC6-04BE6184A614}"/>
              </a:ext>
            </a:extLst>
          </p:cNvPr>
          <p:cNvSpPr>
            <a:spLocks noGrp="1"/>
          </p:cNvSpPr>
          <p:nvPr>
            <p:ph type="sldNum" sz="quarter" idx="12"/>
          </p:nvPr>
        </p:nvSpPr>
        <p:spPr/>
        <p:txBody>
          <a:bodyPr/>
          <a:lstStyle/>
          <a:p>
            <a:fld id="{5DA8A788-162A-4259-B509-39A98D7C1AFA}" type="slidenum">
              <a:rPr lang="es-MX" smtClean="0"/>
              <a:t>‹Nº›</a:t>
            </a:fld>
            <a:endParaRPr lang="es-MX"/>
          </a:p>
        </p:txBody>
      </p:sp>
    </p:spTree>
    <p:extLst>
      <p:ext uri="{BB962C8B-B14F-4D97-AF65-F5344CB8AC3E}">
        <p14:creationId xmlns:p14="http://schemas.microsoft.com/office/powerpoint/2010/main" val="23764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2A79CA7-29F8-446C-A6D9-15BC0488581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BDAB969-2C28-4CE0-9FB4-506C727A71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6B12C98-6760-4E8B-9D45-672991BDFAA3}"/>
              </a:ext>
            </a:extLst>
          </p:cNvPr>
          <p:cNvSpPr>
            <a:spLocks noGrp="1"/>
          </p:cNvSpPr>
          <p:nvPr>
            <p:ph type="dt" sz="half" idx="10"/>
          </p:nvPr>
        </p:nvSpPr>
        <p:spPr/>
        <p:txBody>
          <a:bodyPr/>
          <a:lstStyle/>
          <a:p>
            <a:fld id="{5733B55B-E880-45B7-91F1-4461542B4273}" type="datetimeFigureOut">
              <a:rPr lang="es-MX" smtClean="0"/>
              <a:t>26/02/2022</a:t>
            </a:fld>
            <a:endParaRPr lang="es-MX"/>
          </a:p>
        </p:txBody>
      </p:sp>
      <p:sp>
        <p:nvSpPr>
          <p:cNvPr id="5" name="Marcador de pie de página 4">
            <a:extLst>
              <a:ext uri="{FF2B5EF4-FFF2-40B4-BE49-F238E27FC236}">
                <a16:creationId xmlns:a16="http://schemas.microsoft.com/office/drawing/2014/main" id="{C809D58C-4DA0-4E0C-A470-24CA55834C7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6DA964D-CEC4-4206-A938-7DE4794E2DA1}"/>
              </a:ext>
            </a:extLst>
          </p:cNvPr>
          <p:cNvSpPr>
            <a:spLocks noGrp="1"/>
          </p:cNvSpPr>
          <p:nvPr>
            <p:ph type="sldNum" sz="quarter" idx="12"/>
          </p:nvPr>
        </p:nvSpPr>
        <p:spPr/>
        <p:txBody>
          <a:bodyPr/>
          <a:lstStyle/>
          <a:p>
            <a:fld id="{5DA8A788-162A-4259-B509-39A98D7C1AFA}" type="slidenum">
              <a:rPr lang="es-MX" smtClean="0"/>
              <a:t>‹Nº›</a:t>
            </a:fld>
            <a:endParaRPr lang="es-MX"/>
          </a:p>
        </p:txBody>
      </p:sp>
    </p:spTree>
    <p:extLst>
      <p:ext uri="{BB962C8B-B14F-4D97-AF65-F5344CB8AC3E}">
        <p14:creationId xmlns:p14="http://schemas.microsoft.com/office/powerpoint/2010/main" val="191744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FF34A-42F4-458C-8C9D-692B2CEC849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B6AF1CC-E66F-40EB-8FAA-DD4C8B7A08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E259539-CB5D-4389-BB4B-69CCCB9E97F6}"/>
              </a:ext>
            </a:extLst>
          </p:cNvPr>
          <p:cNvSpPr>
            <a:spLocks noGrp="1"/>
          </p:cNvSpPr>
          <p:nvPr>
            <p:ph type="dt" sz="half" idx="10"/>
          </p:nvPr>
        </p:nvSpPr>
        <p:spPr/>
        <p:txBody>
          <a:bodyPr/>
          <a:lstStyle/>
          <a:p>
            <a:fld id="{5733B55B-E880-45B7-91F1-4461542B4273}" type="datetimeFigureOut">
              <a:rPr lang="es-MX" smtClean="0"/>
              <a:t>26/02/2022</a:t>
            </a:fld>
            <a:endParaRPr lang="es-MX"/>
          </a:p>
        </p:txBody>
      </p:sp>
      <p:sp>
        <p:nvSpPr>
          <p:cNvPr id="5" name="Marcador de pie de página 4">
            <a:extLst>
              <a:ext uri="{FF2B5EF4-FFF2-40B4-BE49-F238E27FC236}">
                <a16:creationId xmlns:a16="http://schemas.microsoft.com/office/drawing/2014/main" id="{1C3509F1-7D98-4EB8-823F-7A513291656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F7E3AF6-A028-4665-AA17-74380B0CC435}"/>
              </a:ext>
            </a:extLst>
          </p:cNvPr>
          <p:cNvSpPr>
            <a:spLocks noGrp="1"/>
          </p:cNvSpPr>
          <p:nvPr>
            <p:ph type="sldNum" sz="quarter" idx="12"/>
          </p:nvPr>
        </p:nvSpPr>
        <p:spPr/>
        <p:txBody>
          <a:bodyPr/>
          <a:lstStyle/>
          <a:p>
            <a:fld id="{5DA8A788-162A-4259-B509-39A98D7C1AFA}" type="slidenum">
              <a:rPr lang="es-MX" smtClean="0"/>
              <a:t>‹Nº›</a:t>
            </a:fld>
            <a:endParaRPr lang="es-MX"/>
          </a:p>
        </p:txBody>
      </p:sp>
    </p:spTree>
    <p:extLst>
      <p:ext uri="{BB962C8B-B14F-4D97-AF65-F5344CB8AC3E}">
        <p14:creationId xmlns:p14="http://schemas.microsoft.com/office/powerpoint/2010/main" val="313803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377A3-3012-496F-BED8-DD62B9250D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72C4BBB-00C5-4F61-9875-626809D375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7ED85D4-26FB-4EB4-92A6-E01159999FA8}"/>
              </a:ext>
            </a:extLst>
          </p:cNvPr>
          <p:cNvSpPr>
            <a:spLocks noGrp="1"/>
          </p:cNvSpPr>
          <p:nvPr>
            <p:ph type="dt" sz="half" idx="10"/>
          </p:nvPr>
        </p:nvSpPr>
        <p:spPr/>
        <p:txBody>
          <a:bodyPr/>
          <a:lstStyle/>
          <a:p>
            <a:fld id="{5733B55B-E880-45B7-91F1-4461542B4273}" type="datetimeFigureOut">
              <a:rPr lang="es-MX" smtClean="0"/>
              <a:t>26/02/2022</a:t>
            </a:fld>
            <a:endParaRPr lang="es-MX"/>
          </a:p>
        </p:txBody>
      </p:sp>
      <p:sp>
        <p:nvSpPr>
          <p:cNvPr id="5" name="Marcador de pie de página 4">
            <a:extLst>
              <a:ext uri="{FF2B5EF4-FFF2-40B4-BE49-F238E27FC236}">
                <a16:creationId xmlns:a16="http://schemas.microsoft.com/office/drawing/2014/main" id="{E7D8B6D8-8E74-4B80-BE24-C5A67AD0017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A4345DC-6B79-48C6-9DBF-1EDF190D8140}"/>
              </a:ext>
            </a:extLst>
          </p:cNvPr>
          <p:cNvSpPr>
            <a:spLocks noGrp="1"/>
          </p:cNvSpPr>
          <p:nvPr>
            <p:ph type="sldNum" sz="quarter" idx="12"/>
          </p:nvPr>
        </p:nvSpPr>
        <p:spPr/>
        <p:txBody>
          <a:bodyPr/>
          <a:lstStyle/>
          <a:p>
            <a:fld id="{5DA8A788-162A-4259-B509-39A98D7C1AFA}" type="slidenum">
              <a:rPr lang="es-MX" smtClean="0"/>
              <a:t>‹Nº›</a:t>
            </a:fld>
            <a:endParaRPr lang="es-MX"/>
          </a:p>
        </p:txBody>
      </p:sp>
    </p:spTree>
    <p:extLst>
      <p:ext uri="{BB962C8B-B14F-4D97-AF65-F5344CB8AC3E}">
        <p14:creationId xmlns:p14="http://schemas.microsoft.com/office/powerpoint/2010/main" val="41619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0EB2C4-A94D-476D-813F-83F1FA3378A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B263AAB-789E-40A6-8C2B-1A16AE8080D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2D0A05B-AAE0-49F0-A821-AEEE35B6A80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06D2823E-5056-447E-8FE7-8C2B1C8EB411}"/>
              </a:ext>
            </a:extLst>
          </p:cNvPr>
          <p:cNvSpPr>
            <a:spLocks noGrp="1"/>
          </p:cNvSpPr>
          <p:nvPr>
            <p:ph type="dt" sz="half" idx="10"/>
          </p:nvPr>
        </p:nvSpPr>
        <p:spPr/>
        <p:txBody>
          <a:bodyPr/>
          <a:lstStyle/>
          <a:p>
            <a:fld id="{5733B55B-E880-45B7-91F1-4461542B4273}" type="datetimeFigureOut">
              <a:rPr lang="es-MX" smtClean="0"/>
              <a:t>26/02/2022</a:t>
            </a:fld>
            <a:endParaRPr lang="es-MX"/>
          </a:p>
        </p:txBody>
      </p:sp>
      <p:sp>
        <p:nvSpPr>
          <p:cNvPr id="6" name="Marcador de pie de página 5">
            <a:extLst>
              <a:ext uri="{FF2B5EF4-FFF2-40B4-BE49-F238E27FC236}">
                <a16:creationId xmlns:a16="http://schemas.microsoft.com/office/drawing/2014/main" id="{7DC25023-459D-4D08-9C76-3D85E8C7C79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660979-A432-449B-83F8-3784AB97A3EF}"/>
              </a:ext>
            </a:extLst>
          </p:cNvPr>
          <p:cNvSpPr>
            <a:spLocks noGrp="1"/>
          </p:cNvSpPr>
          <p:nvPr>
            <p:ph type="sldNum" sz="quarter" idx="12"/>
          </p:nvPr>
        </p:nvSpPr>
        <p:spPr/>
        <p:txBody>
          <a:bodyPr/>
          <a:lstStyle/>
          <a:p>
            <a:fld id="{5DA8A788-162A-4259-B509-39A98D7C1AFA}" type="slidenum">
              <a:rPr lang="es-MX" smtClean="0"/>
              <a:t>‹Nº›</a:t>
            </a:fld>
            <a:endParaRPr lang="es-MX"/>
          </a:p>
        </p:txBody>
      </p:sp>
    </p:spTree>
    <p:extLst>
      <p:ext uri="{BB962C8B-B14F-4D97-AF65-F5344CB8AC3E}">
        <p14:creationId xmlns:p14="http://schemas.microsoft.com/office/powerpoint/2010/main" val="396799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1F27F-8CDF-4000-A79F-9397971B16D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396C462-44F2-4BF1-BEEE-33BCE0B7D2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D6D7F69-E681-427F-A7B3-5E39167222B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C2FD83D-E59C-4AC0-8D9E-73C665CDCD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9BDE877-5D7C-4C85-8B14-DB066463DA7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7BEBF09-4236-4FE0-8F5C-9507DF888A90}"/>
              </a:ext>
            </a:extLst>
          </p:cNvPr>
          <p:cNvSpPr>
            <a:spLocks noGrp="1"/>
          </p:cNvSpPr>
          <p:nvPr>
            <p:ph type="dt" sz="half" idx="10"/>
          </p:nvPr>
        </p:nvSpPr>
        <p:spPr/>
        <p:txBody>
          <a:bodyPr/>
          <a:lstStyle/>
          <a:p>
            <a:fld id="{5733B55B-E880-45B7-91F1-4461542B4273}" type="datetimeFigureOut">
              <a:rPr lang="es-MX" smtClean="0"/>
              <a:t>26/02/2022</a:t>
            </a:fld>
            <a:endParaRPr lang="es-MX"/>
          </a:p>
        </p:txBody>
      </p:sp>
      <p:sp>
        <p:nvSpPr>
          <p:cNvPr id="8" name="Marcador de pie de página 7">
            <a:extLst>
              <a:ext uri="{FF2B5EF4-FFF2-40B4-BE49-F238E27FC236}">
                <a16:creationId xmlns:a16="http://schemas.microsoft.com/office/drawing/2014/main" id="{65CFD0D5-41AE-4F90-9173-B0822FD135F2}"/>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9B950BD-6031-46CC-9838-6C197222BF08}"/>
              </a:ext>
            </a:extLst>
          </p:cNvPr>
          <p:cNvSpPr>
            <a:spLocks noGrp="1"/>
          </p:cNvSpPr>
          <p:nvPr>
            <p:ph type="sldNum" sz="quarter" idx="12"/>
          </p:nvPr>
        </p:nvSpPr>
        <p:spPr/>
        <p:txBody>
          <a:bodyPr/>
          <a:lstStyle/>
          <a:p>
            <a:fld id="{5DA8A788-162A-4259-B509-39A98D7C1AFA}" type="slidenum">
              <a:rPr lang="es-MX" smtClean="0"/>
              <a:t>‹Nº›</a:t>
            </a:fld>
            <a:endParaRPr lang="es-MX"/>
          </a:p>
        </p:txBody>
      </p:sp>
    </p:spTree>
    <p:extLst>
      <p:ext uri="{BB962C8B-B14F-4D97-AF65-F5344CB8AC3E}">
        <p14:creationId xmlns:p14="http://schemas.microsoft.com/office/powerpoint/2010/main" val="39544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929A6-4BFE-48C8-AD50-D222C94DCB1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5C5BBFE-3F35-47D5-8B42-B65E98F55A96}"/>
              </a:ext>
            </a:extLst>
          </p:cNvPr>
          <p:cNvSpPr>
            <a:spLocks noGrp="1"/>
          </p:cNvSpPr>
          <p:nvPr>
            <p:ph type="dt" sz="half" idx="10"/>
          </p:nvPr>
        </p:nvSpPr>
        <p:spPr/>
        <p:txBody>
          <a:bodyPr/>
          <a:lstStyle/>
          <a:p>
            <a:fld id="{5733B55B-E880-45B7-91F1-4461542B4273}" type="datetimeFigureOut">
              <a:rPr lang="es-MX" smtClean="0"/>
              <a:t>26/02/2022</a:t>
            </a:fld>
            <a:endParaRPr lang="es-MX"/>
          </a:p>
        </p:txBody>
      </p:sp>
      <p:sp>
        <p:nvSpPr>
          <p:cNvPr id="4" name="Marcador de pie de página 3">
            <a:extLst>
              <a:ext uri="{FF2B5EF4-FFF2-40B4-BE49-F238E27FC236}">
                <a16:creationId xmlns:a16="http://schemas.microsoft.com/office/drawing/2014/main" id="{F963E390-2F2C-4F30-B598-9CDA8DE7450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F6791C4-E553-4D2C-B49D-7D35B34262FA}"/>
              </a:ext>
            </a:extLst>
          </p:cNvPr>
          <p:cNvSpPr>
            <a:spLocks noGrp="1"/>
          </p:cNvSpPr>
          <p:nvPr>
            <p:ph type="sldNum" sz="quarter" idx="12"/>
          </p:nvPr>
        </p:nvSpPr>
        <p:spPr/>
        <p:txBody>
          <a:bodyPr/>
          <a:lstStyle/>
          <a:p>
            <a:fld id="{5DA8A788-162A-4259-B509-39A98D7C1AFA}" type="slidenum">
              <a:rPr lang="es-MX" smtClean="0"/>
              <a:t>‹Nº›</a:t>
            </a:fld>
            <a:endParaRPr lang="es-MX"/>
          </a:p>
        </p:txBody>
      </p:sp>
    </p:spTree>
    <p:extLst>
      <p:ext uri="{BB962C8B-B14F-4D97-AF65-F5344CB8AC3E}">
        <p14:creationId xmlns:p14="http://schemas.microsoft.com/office/powerpoint/2010/main" val="362913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D0691A6-BDDC-4A35-AF57-E1BE7A983AEA}"/>
              </a:ext>
            </a:extLst>
          </p:cNvPr>
          <p:cNvSpPr>
            <a:spLocks noGrp="1"/>
          </p:cNvSpPr>
          <p:nvPr>
            <p:ph type="dt" sz="half" idx="10"/>
          </p:nvPr>
        </p:nvSpPr>
        <p:spPr/>
        <p:txBody>
          <a:bodyPr/>
          <a:lstStyle/>
          <a:p>
            <a:fld id="{5733B55B-E880-45B7-91F1-4461542B4273}" type="datetimeFigureOut">
              <a:rPr lang="es-MX" smtClean="0"/>
              <a:t>26/02/2022</a:t>
            </a:fld>
            <a:endParaRPr lang="es-MX"/>
          </a:p>
        </p:txBody>
      </p:sp>
      <p:sp>
        <p:nvSpPr>
          <p:cNvPr id="3" name="Marcador de pie de página 2">
            <a:extLst>
              <a:ext uri="{FF2B5EF4-FFF2-40B4-BE49-F238E27FC236}">
                <a16:creationId xmlns:a16="http://schemas.microsoft.com/office/drawing/2014/main" id="{7EE05845-115D-45C5-8570-B0EE5DE3A07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A59A8D0-736A-4068-94C6-C64457CCA251}"/>
              </a:ext>
            </a:extLst>
          </p:cNvPr>
          <p:cNvSpPr>
            <a:spLocks noGrp="1"/>
          </p:cNvSpPr>
          <p:nvPr>
            <p:ph type="sldNum" sz="quarter" idx="12"/>
          </p:nvPr>
        </p:nvSpPr>
        <p:spPr/>
        <p:txBody>
          <a:bodyPr/>
          <a:lstStyle/>
          <a:p>
            <a:fld id="{5DA8A788-162A-4259-B509-39A98D7C1AFA}" type="slidenum">
              <a:rPr lang="es-MX" smtClean="0"/>
              <a:t>‹Nº›</a:t>
            </a:fld>
            <a:endParaRPr lang="es-MX"/>
          </a:p>
        </p:txBody>
      </p:sp>
    </p:spTree>
    <p:extLst>
      <p:ext uri="{BB962C8B-B14F-4D97-AF65-F5344CB8AC3E}">
        <p14:creationId xmlns:p14="http://schemas.microsoft.com/office/powerpoint/2010/main" val="249134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A66FB-2878-4511-9857-3906A97AE7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0BAC3A8-295A-4C26-873E-DAE5127CB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E3C58E48-3CDA-43DD-AF17-E2D46CE44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7EFF48-F9BA-42BF-A227-F5CFAD84FA2E}"/>
              </a:ext>
            </a:extLst>
          </p:cNvPr>
          <p:cNvSpPr>
            <a:spLocks noGrp="1"/>
          </p:cNvSpPr>
          <p:nvPr>
            <p:ph type="dt" sz="half" idx="10"/>
          </p:nvPr>
        </p:nvSpPr>
        <p:spPr/>
        <p:txBody>
          <a:bodyPr/>
          <a:lstStyle/>
          <a:p>
            <a:fld id="{5733B55B-E880-45B7-91F1-4461542B4273}" type="datetimeFigureOut">
              <a:rPr lang="es-MX" smtClean="0"/>
              <a:t>26/02/2022</a:t>
            </a:fld>
            <a:endParaRPr lang="es-MX"/>
          </a:p>
        </p:txBody>
      </p:sp>
      <p:sp>
        <p:nvSpPr>
          <p:cNvPr id="6" name="Marcador de pie de página 5">
            <a:extLst>
              <a:ext uri="{FF2B5EF4-FFF2-40B4-BE49-F238E27FC236}">
                <a16:creationId xmlns:a16="http://schemas.microsoft.com/office/drawing/2014/main" id="{E0EA0CAC-CD89-419C-9693-7B4BD6C92FD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2362F58-67A3-4F10-A12A-11D0AAF04651}"/>
              </a:ext>
            </a:extLst>
          </p:cNvPr>
          <p:cNvSpPr>
            <a:spLocks noGrp="1"/>
          </p:cNvSpPr>
          <p:nvPr>
            <p:ph type="sldNum" sz="quarter" idx="12"/>
          </p:nvPr>
        </p:nvSpPr>
        <p:spPr/>
        <p:txBody>
          <a:bodyPr/>
          <a:lstStyle/>
          <a:p>
            <a:fld id="{5DA8A788-162A-4259-B509-39A98D7C1AFA}" type="slidenum">
              <a:rPr lang="es-MX" smtClean="0"/>
              <a:t>‹Nº›</a:t>
            </a:fld>
            <a:endParaRPr lang="es-MX"/>
          </a:p>
        </p:txBody>
      </p:sp>
    </p:spTree>
    <p:extLst>
      <p:ext uri="{BB962C8B-B14F-4D97-AF65-F5344CB8AC3E}">
        <p14:creationId xmlns:p14="http://schemas.microsoft.com/office/powerpoint/2010/main" val="93440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D1E6C3-28E3-4FEA-9C44-BF32ABF82A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B7ACE19-3683-49B1-98ED-B116476588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24F9CFE-A300-455D-B63A-42D7189ED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1A61E2-B7A5-4FE0-8D21-08CE6A2DF32B}"/>
              </a:ext>
            </a:extLst>
          </p:cNvPr>
          <p:cNvSpPr>
            <a:spLocks noGrp="1"/>
          </p:cNvSpPr>
          <p:nvPr>
            <p:ph type="dt" sz="half" idx="10"/>
          </p:nvPr>
        </p:nvSpPr>
        <p:spPr/>
        <p:txBody>
          <a:bodyPr/>
          <a:lstStyle/>
          <a:p>
            <a:fld id="{5733B55B-E880-45B7-91F1-4461542B4273}" type="datetimeFigureOut">
              <a:rPr lang="es-MX" smtClean="0"/>
              <a:t>26/02/2022</a:t>
            </a:fld>
            <a:endParaRPr lang="es-MX"/>
          </a:p>
        </p:txBody>
      </p:sp>
      <p:sp>
        <p:nvSpPr>
          <p:cNvPr id="6" name="Marcador de pie de página 5">
            <a:extLst>
              <a:ext uri="{FF2B5EF4-FFF2-40B4-BE49-F238E27FC236}">
                <a16:creationId xmlns:a16="http://schemas.microsoft.com/office/drawing/2014/main" id="{E04FADB5-60EC-462B-A6EC-8E230544295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EE33C7B-FBDB-4964-B266-F5C9664C87FC}"/>
              </a:ext>
            </a:extLst>
          </p:cNvPr>
          <p:cNvSpPr>
            <a:spLocks noGrp="1"/>
          </p:cNvSpPr>
          <p:nvPr>
            <p:ph type="sldNum" sz="quarter" idx="12"/>
          </p:nvPr>
        </p:nvSpPr>
        <p:spPr/>
        <p:txBody>
          <a:bodyPr/>
          <a:lstStyle/>
          <a:p>
            <a:fld id="{5DA8A788-162A-4259-B509-39A98D7C1AFA}" type="slidenum">
              <a:rPr lang="es-MX" smtClean="0"/>
              <a:t>‹Nº›</a:t>
            </a:fld>
            <a:endParaRPr lang="es-MX"/>
          </a:p>
        </p:txBody>
      </p:sp>
    </p:spTree>
    <p:extLst>
      <p:ext uri="{BB962C8B-B14F-4D97-AF65-F5344CB8AC3E}">
        <p14:creationId xmlns:p14="http://schemas.microsoft.com/office/powerpoint/2010/main" val="248302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000">
              <a:schemeClr val="accent6">
                <a:lumMod val="40000"/>
                <a:lumOff val="60000"/>
              </a:schemeClr>
            </a:gs>
            <a:gs pos="29000">
              <a:schemeClr val="accent3">
                <a:lumMod val="0"/>
                <a:lumOff val="100000"/>
              </a:schemeClr>
            </a:gs>
            <a:gs pos="100000">
              <a:schemeClr val="accent3">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DF36A6D-E28E-4A73-86DF-3EF0C76FD1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0DC8E0A-7A76-42D6-A2E3-432888AA83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984A0D2-4301-4131-AFA2-29D776567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3B55B-E880-45B7-91F1-4461542B4273}" type="datetimeFigureOut">
              <a:rPr lang="es-MX" smtClean="0"/>
              <a:t>26/02/2022</a:t>
            </a:fld>
            <a:endParaRPr lang="es-MX"/>
          </a:p>
        </p:txBody>
      </p:sp>
      <p:sp>
        <p:nvSpPr>
          <p:cNvPr id="5" name="Marcador de pie de página 4">
            <a:extLst>
              <a:ext uri="{FF2B5EF4-FFF2-40B4-BE49-F238E27FC236}">
                <a16:creationId xmlns:a16="http://schemas.microsoft.com/office/drawing/2014/main" id="{A9DA9FBD-BDFB-4E1B-979E-AF5691B9C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D0C0EF26-67B3-410C-9802-DFB104347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8A788-162A-4259-B509-39A98D7C1AFA}" type="slidenum">
              <a:rPr lang="es-MX" smtClean="0"/>
              <a:t>‹Nº›</a:t>
            </a:fld>
            <a:endParaRPr lang="es-MX"/>
          </a:p>
        </p:txBody>
      </p:sp>
    </p:spTree>
    <p:extLst>
      <p:ext uri="{BB962C8B-B14F-4D97-AF65-F5344CB8AC3E}">
        <p14:creationId xmlns:p14="http://schemas.microsoft.com/office/powerpoint/2010/main" val="2659506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808611-43AC-43E2-9485-C68DAEE31DF5}"/>
              </a:ext>
            </a:extLst>
          </p:cNvPr>
          <p:cNvSpPr txBox="1"/>
          <p:nvPr/>
        </p:nvSpPr>
        <p:spPr>
          <a:xfrm>
            <a:off x="5469622" y="1369692"/>
            <a:ext cx="6070664" cy="3139321"/>
          </a:xfrm>
          <a:custGeom>
            <a:avLst/>
            <a:gdLst>
              <a:gd name="connsiteX0" fmla="*/ 0 w 6070664"/>
              <a:gd name="connsiteY0" fmla="*/ 0 h 3139321"/>
              <a:gd name="connsiteX1" fmla="*/ 551879 w 6070664"/>
              <a:gd name="connsiteY1" fmla="*/ 0 h 3139321"/>
              <a:gd name="connsiteX2" fmla="*/ 1164464 w 6070664"/>
              <a:gd name="connsiteY2" fmla="*/ 0 h 3139321"/>
              <a:gd name="connsiteX3" fmla="*/ 1594929 w 6070664"/>
              <a:gd name="connsiteY3" fmla="*/ 0 h 3139321"/>
              <a:gd name="connsiteX4" fmla="*/ 2268221 w 6070664"/>
              <a:gd name="connsiteY4" fmla="*/ 0 h 3139321"/>
              <a:gd name="connsiteX5" fmla="*/ 2820099 w 6070664"/>
              <a:gd name="connsiteY5" fmla="*/ 0 h 3139321"/>
              <a:gd name="connsiteX6" fmla="*/ 3189858 w 6070664"/>
              <a:gd name="connsiteY6" fmla="*/ 0 h 3139321"/>
              <a:gd name="connsiteX7" fmla="*/ 3559617 w 6070664"/>
              <a:gd name="connsiteY7" fmla="*/ 0 h 3139321"/>
              <a:gd name="connsiteX8" fmla="*/ 4111495 w 6070664"/>
              <a:gd name="connsiteY8" fmla="*/ 0 h 3139321"/>
              <a:gd name="connsiteX9" fmla="*/ 4724080 w 6070664"/>
              <a:gd name="connsiteY9" fmla="*/ 0 h 3139321"/>
              <a:gd name="connsiteX10" fmla="*/ 5093839 w 6070664"/>
              <a:gd name="connsiteY10" fmla="*/ 0 h 3139321"/>
              <a:gd name="connsiteX11" fmla="*/ 5463598 w 6070664"/>
              <a:gd name="connsiteY11" fmla="*/ 0 h 3139321"/>
              <a:gd name="connsiteX12" fmla="*/ 6070664 w 6070664"/>
              <a:gd name="connsiteY12" fmla="*/ 0 h 3139321"/>
              <a:gd name="connsiteX13" fmla="*/ 6070664 w 6070664"/>
              <a:gd name="connsiteY13" fmla="*/ 586007 h 3139321"/>
              <a:gd name="connsiteX14" fmla="*/ 6070664 w 6070664"/>
              <a:gd name="connsiteY14" fmla="*/ 1077834 h 3139321"/>
              <a:gd name="connsiteX15" fmla="*/ 6070664 w 6070664"/>
              <a:gd name="connsiteY15" fmla="*/ 1506874 h 3139321"/>
              <a:gd name="connsiteX16" fmla="*/ 6070664 w 6070664"/>
              <a:gd name="connsiteY16" fmla="*/ 1967308 h 3139321"/>
              <a:gd name="connsiteX17" fmla="*/ 6070664 w 6070664"/>
              <a:gd name="connsiteY17" fmla="*/ 2396348 h 3139321"/>
              <a:gd name="connsiteX18" fmla="*/ 6070664 w 6070664"/>
              <a:gd name="connsiteY18" fmla="*/ 3139321 h 3139321"/>
              <a:gd name="connsiteX19" fmla="*/ 5518785 w 6070664"/>
              <a:gd name="connsiteY19" fmla="*/ 3139321 h 3139321"/>
              <a:gd name="connsiteX20" fmla="*/ 5027614 w 6070664"/>
              <a:gd name="connsiteY20" fmla="*/ 3139321 h 3139321"/>
              <a:gd name="connsiteX21" fmla="*/ 4597148 w 6070664"/>
              <a:gd name="connsiteY21" fmla="*/ 3139321 h 3139321"/>
              <a:gd name="connsiteX22" fmla="*/ 4166683 w 6070664"/>
              <a:gd name="connsiteY22" fmla="*/ 3139321 h 3139321"/>
              <a:gd name="connsiteX23" fmla="*/ 3614804 w 6070664"/>
              <a:gd name="connsiteY23" fmla="*/ 3139321 h 3139321"/>
              <a:gd name="connsiteX24" fmla="*/ 3245046 w 6070664"/>
              <a:gd name="connsiteY24" fmla="*/ 3139321 h 3139321"/>
              <a:gd name="connsiteX25" fmla="*/ 2571754 w 6070664"/>
              <a:gd name="connsiteY25" fmla="*/ 3139321 h 3139321"/>
              <a:gd name="connsiteX26" fmla="*/ 2201995 w 6070664"/>
              <a:gd name="connsiteY26" fmla="*/ 3139321 h 3139321"/>
              <a:gd name="connsiteX27" fmla="*/ 1710823 w 6070664"/>
              <a:gd name="connsiteY27" fmla="*/ 3139321 h 3139321"/>
              <a:gd name="connsiteX28" fmla="*/ 1098238 w 6070664"/>
              <a:gd name="connsiteY28" fmla="*/ 3139321 h 3139321"/>
              <a:gd name="connsiteX29" fmla="*/ 728480 w 6070664"/>
              <a:gd name="connsiteY29" fmla="*/ 3139321 h 3139321"/>
              <a:gd name="connsiteX30" fmla="*/ 0 w 6070664"/>
              <a:gd name="connsiteY30" fmla="*/ 3139321 h 3139321"/>
              <a:gd name="connsiteX31" fmla="*/ 0 w 6070664"/>
              <a:gd name="connsiteY31" fmla="*/ 2584708 h 3139321"/>
              <a:gd name="connsiteX32" fmla="*/ 0 w 6070664"/>
              <a:gd name="connsiteY32" fmla="*/ 2092881 h 3139321"/>
              <a:gd name="connsiteX33" fmla="*/ 0 w 6070664"/>
              <a:gd name="connsiteY33" fmla="*/ 1663840 h 3139321"/>
              <a:gd name="connsiteX34" fmla="*/ 0 w 6070664"/>
              <a:gd name="connsiteY34" fmla="*/ 1140620 h 3139321"/>
              <a:gd name="connsiteX35" fmla="*/ 0 w 6070664"/>
              <a:gd name="connsiteY35" fmla="*/ 554613 h 3139321"/>
              <a:gd name="connsiteX36" fmla="*/ 0 w 6070664"/>
              <a:gd name="connsiteY36" fmla="*/ 0 h 31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0664" h="3139321" fill="none" extrusionOk="0">
                <a:moveTo>
                  <a:pt x="0" y="0"/>
                </a:moveTo>
                <a:cubicBezTo>
                  <a:pt x="237278" y="-55735"/>
                  <a:pt x="426384" y="52838"/>
                  <a:pt x="551879" y="0"/>
                </a:cubicBezTo>
                <a:cubicBezTo>
                  <a:pt x="677374" y="-52838"/>
                  <a:pt x="967917" y="7695"/>
                  <a:pt x="1164464" y="0"/>
                </a:cubicBezTo>
                <a:cubicBezTo>
                  <a:pt x="1361012" y="-7695"/>
                  <a:pt x="1420280" y="28810"/>
                  <a:pt x="1594929" y="0"/>
                </a:cubicBezTo>
                <a:cubicBezTo>
                  <a:pt x="1769579" y="-28810"/>
                  <a:pt x="2042547" y="74717"/>
                  <a:pt x="2268221" y="0"/>
                </a:cubicBezTo>
                <a:cubicBezTo>
                  <a:pt x="2493895" y="-74717"/>
                  <a:pt x="2547572" y="1145"/>
                  <a:pt x="2820099" y="0"/>
                </a:cubicBezTo>
                <a:cubicBezTo>
                  <a:pt x="3092626" y="-1145"/>
                  <a:pt x="3034484" y="13514"/>
                  <a:pt x="3189858" y="0"/>
                </a:cubicBezTo>
                <a:cubicBezTo>
                  <a:pt x="3345232" y="-13514"/>
                  <a:pt x="3466101" y="41864"/>
                  <a:pt x="3559617" y="0"/>
                </a:cubicBezTo>
                <a:cubicBezTo>
                  <a:pt x="3653133" y="-41864"/>
                  <a:pt x="3838864" y="12543"/>
                  <a:pt x="4111495" y="0"/>
                </a:cubicBezTo>
                <a:cubicBezTo>
                  <a:pt x="4384126" y="-12543"/>
                  <a:pt x="4503731" y="32017"/>
                  <a:pt x="4724080" y="0"/>
                </a:cubicBezTo>
                <a:cubicBezTo>
                  <a:pt x="4944429" y="-32017"/>
                  <a:pt x="4981411" y="16888"/>
                  <a:pt x="5093839" y="0"/>
                </a:cubicBezTo>
                <a:cubicBezTo>
                  <a:pt x="5206267" y="-16888"/>
                  <a:pt x="5311891" y="34786"/>
                  <a:pt x="5463598" y="0"/>
                </a:cubicBezTo>
                <a:cubicBezTo>
                  <a:pt x="5615305" y="-34786"/>
                  <a:pt x="5820559" y="35954"/>
                  <a:pt x="6070664" y="0"/>
                </a:cubicBezTo>
                <a:cubicBezTo>
                  <a:pt x="6109886" y="131575"/>
                  <a:pt x="6040817" y="467537"/>
                  <a:pt x="6070664" y="586007"/>
                </a:cubicBezTo>
                <a:cubicBezTo>
                  <a:pt x="6100511" y="704477"/>
                  <a:pt x="6017972" y="922011"/>
                  <a:pt x="6070664" y="1077834"/>
                </a:cubicBezTo>
                <a:cubicBezTo>
                  <a:pt x="6123356" y="1233657"/>
                  <a:pt x="6020537" y="1352216"/>
                  <a:pt x="6070664" y="1506874"/>
                </a:cubicBezTo>
                <a:cubicBezTo>
                  <a:pt x="6120791" y="1661532"/>
                  <a:pt x="6042418" y="1855862"/>
                  <a:pt x="6070664" y="1967308"/>
                </a:cubicBezTo>
                <a:cubicBezTo>
                  <a:pt x="6098910" y="2078754"/>
                  <a:pt x="6049593" y="2238731"/>
                  <a:pt x="6070664" y="2396348"/>
                </a:cubicBezTo>
                <a:cubicBezTo>
                  <a:pt x="6091735" y="2553965"/>
                  <a:pt x="6067904" y="2944156"/>
                  <a:pt x="6070664" y="3139321"/>
                </a:cubicBezTo>
                <a:cubicBezTo>
                  <a:pt x="5953745" y="3203829"/>
                  <a:pt x="5717156" y="3135973"/>
                  <a:pt x="5518785" y="3139321"/>
                </a:cubicBezTo>
                <a:cubicBezTo>
                  <a:pt x="5320414" y="3142669"/>
                  <a:pt x="5176091" y="3136365"/>
                  <a:pt x="5027614" y="3139321"/>
                </a:cubicBezTo>
                <a:cubicBezTo>
                  <a:pt x="4879137" y="3142277"/>
                  <a:pt x="4704973" y="3127447"/>
                  <a:pt x="4597148" y="3139321"/>
                </a:cubicBezTo>
                <a:cubicBezTo>
                  <a:pt x="4489323" y="3151195"/>
                  <a:pt x="4262758" y="3116026"/>
                  <a:pt x="4166683" y="3139321"/>
                </a:cubicBezTo>
                <a:cubicBezTo>
                  <a:pt x="4070609" y="3162616"/>
                  <a:pt x="3816183" y="3077778"/>
                  <a:pt x="3614804" y="3139321"/>
                </a:cubicBezTo>
                <a:cubicBezTo>
                  <a:pt x="3413425" y="3200864"/>
                  <a:pt x="3362488" y="3099418"/>
                  <a:pt x="3245046" y="3139321"/>
                </a:cubicBezTo>
                <a:cubicBezTo>
                  <a:pt x="3127604" y="3179224"/>
                  <a:pt x="2872109" y="3104034"/>
                  <a:pt x="2571754" y="3139321"/>
                </a:cubicBezTo>
                <a:cubicBezTo>
                  <a:pt x="2271399" y="3174608"/>
                  <a:pt x="2335924" y="3130875"/>
                  <a:pt x="2201995" y="3139321"/>
                </a:cubicBezTo>
                <a:cubicBezTo>
                  <a:pt x="2068066" y="3147767"/>
                  <a:pt x="1949403" y="3098082"/>
                  <a:pt x="1710823" y="3139321"/>
                </a:cubicBezTo>
                <a:cubicBezTo>
                  <a:pt x="1472243" y="3180560"/>
                  <a:pt x="1315120" y="3084226"/>
                  <a:pt x="1098238" y="3139321"/>
                </a:cubicBezTo>
                <a:cubicBezTo>
                  <a:pt x="881357" y="3194416"/>
                  <a:pt x="895941" y="3130247"/>
                  <a:pt x="728480" y="3139321"/>
                </a:cubicBezTo>
                <a:cubicBezTo>
                  <a:pt x="561019" y="3148395"/>
                  <a:pt x="317251" y="3067579"/>
                  <a:pt x="0" y="3139321"/>
                </a:cubicBezTo>
                <a:cubicBezTo>
                  <a:pt x="-41153" y="2907149"/>
                  <a:pt x="51280" y="2776906"/>
                  <a:pt x="0" y="2584708"/>
                </a:cubicBezTo>
                <a:cubicBezTo>
                  <a:pt x="-51280" y="2392510"/>
                  <a:pt x="34772" y="2301009"/>
                  <a:pt x="0" y="2092881"/>
                </a:cubicBezTo>
                <a:cubicBezTo>
                  <a:pt x="-34772" y="1884753"/>
                  <a:pt x="9565" y="1774281"/>
                  <a:pt x="0" y="1663840"/>
                </a:cubicBezTo>
                <a:cubicBezTo>
                  <a:pt x="-9565" y="1553399"/>
                  <a:pt x="62220" y="1357445"/>
                  <a:pt x="0" y="1140620"/>
                </a:cubicBezTo>
                <a:cubicBezTo>
                  <a:pt x="-62220" y="923795"/>
                  <a:pt x="14864" y="751935"/>
                  <a:pt x="0" y="554613"/>
                </a:cubicBezTo>
                <a:cubicBezTo>
                  <a:pt x="-14864" y="357291"/>
                  <a:pt x="30764" y="126977"/>
                  <a:pt x="0" y="0"/>
                </a:cubicBezTo>
                <a:close/>
              </a:path>
              <a:path w="6070664" h="3139321" stroke="0" extrusionOk="0">
                <a:moveTo>
                  <a:pt x="0" y="0"/>
                </a:moveTo>
                <a:cubicBezTo>
                  <a:pt x="275541" y="-32895"/>
                  <a:pt x="363005" y="60082"/>
                  <a:pt x="673292" y="0"/>
                </a:cubicBezTo>
                <a:cubicBezTo>
                  <a:pt x="983579" y="-60082"/>
                  <a:pt x="1034235" y="36928"/>
                  <a:pt x="1346584" y="0"/>
                </a:cubicBezTo>
                <a:cubicBezTo>
                  <a:pt x="1658933" y="-36928"/>
                  <a:pt x="1792643" y="39900"/>
                  <a:pt x="1959169" y="0"/>
                </a:cubicBezTo>
                <a:cubicBezTo>
                  <a:pt x="2125695" y="-39900"/>
                  <a:pt x="2342705" y="11681"/>
                  <a:pt x="2571754" y="0"/>
                </a:cubicBezTo>
                <a:cubicBezTo>
                  <a:pt x="2800803" y="-11681"/>
                  <a:pt x="2887600" y="64248"/>
                  <a:pt x="3184339" y="0"/>
                </a:cubicBezTo>
                <a:cubicBezTo>
                  <a:pt x="3481079" y="-64248"/>
                  <a:pt x="3372361" y="33974"/>
                  <a:pt x="3554098" y="0"/>
                </a:cubicBezTo>
                <a:cubicBezTo>
                  <a:pt x="3735835" y="-33974"/>
                  <a:pt x="3921739" y="43053"/>
                  <a:pt x="4045270" y="0"/>
                </a:cubicBezTo>
                <a:cubicBezTo>
                  <a:pt x="4168801" y="-43053"/>
                  <a:pt x="4332245" y="27838"/>
                  <a:pt x="4415028" y="0"/>
                </a:cubicBezTo>
                <a:cubicBezTo>
                  <a:pt x="4497811" y="-27838"/>
                  <a:pt x="4824778" y="31219"/>
                  <a:pt x="4966907" y="0"/>
                </a:cubicBezTo>
                <a:cubicBezTo>
                  <a:pt x="5109036" y="-31219"/>
                  <a:pt x="5273227" y="46429"/>
                  <a:pt x="5518785" y="0"/>
                </a:cubicBezTo>
                <a:cubicBezTo>
                  <a:pt x="5764343" y="-46429"/>
                  <a:pt x="5869220" y="28221"/>
                  <a:pt x="6070664" y="0"/>
                </a:cubicBezTo>
                <a:cubicBezTo>
                  <a:pt x="6122309" y="112509"/>
                  <a:pt x="6029262" y="325612"/>
                  <a:pt x="6070664" y="460434"/>
                </a:cubicBezTo>
                <a:cubicBezTo>
                  <a:pt x="6112066" y="595256"/>
                  <a:pt x="6041366" y="779967"/>
                  <a:pt x="6070664" y="983654"/>
                </a:cubicBezTo>
                <a:cubicBezTo>
                  <a:pt x="6099962" y="1187341"/>
                  <a:pt x="6040587" y="1319751"/>
                  <a:pt x="6070664" y="1412694"/>
                </a:cubicBezTo>
                <a:cubicBezTo>
                  <a:pt x="6100741" y="1505637"/>
                  <a:pt x="6059925" y="1749480"/>
                  <a:pt x="6070664" y="1904521"/>
                </a:cubicBezTo>
                <a:cubicBezTo>
                  <a:pt x="6081403" y="2059562"/>
                  <a:pt x="6020233" y="2262540"/>
                  <a:pt x="6070664" y="2364955"/>
                </a:cubicBezTo>
                <a:cubicBezTo>
                  <a:pt x="6121095" y="2467370"/>
                  <a:pt x="5986487" y="2960699"/>
                  <a:pt x="6070664" y="3139321"/>
                </a:cubicBezTo>
                <a:cubicBezTo>
                  <a:pt x="5931873" y="3166927"/>
                  <a:pt x="5877558" y="3125530"/>
                  <a:pt x="5700905" y="3139321"/>
                </a:cubicBezTo>
                <a:cubicBezTo>
                  <a:pt x="5524252" y="3153112"/>
                  <a:pt x="5405707" y="3124921"/>
                  <a:pt x="5270440" y="3139321"/>
                </a:cubicBezTo>
                <a:cubicBezTo>
                  <a:pt x="5135174" y="3153721"/>
                  <a:pt x="4833119" y="3136226"/>
                  <a:pt x="4718562" y="3139321"/>
                </a:cubicBezTo>
                <a:cubicBezTo>
                  <a:pt x="4604005" y="3142416"/>
                  <a:pt x="4405330" y="3094105"/>
                  <a:pt x="4288096" y="3139321"/>
                </a:cubicBezTo>
                <a:cubicBezTo>
                  <a:pt x="4170862" y="3184537"/>
                  <a:pt x="3888431" y="3133785"/>
                  <a:pt x="3675511" y="3139321"/>
                </a:cubicBezTo>
                <a:cubicBezTo>
                  <a:pt x="3462591" y="3144857"/>
                  <a:pt x="3286241" y="3104637"/>
                  <a:pt x="3062926" y="3139321"/>
                </a:cubicBezTo>
                <a:cubicBezTo>
                  <a:pt x="2839611" y="3174005"/>
                  <a:pt x="2812448" y="3121353"/>
                  <a:pt x="2693167" y="3139321"/>
                </a:cubicBezTo>
                <a:cubicBezTo>
                  <a:pt x="2573886" y="3157289"/>
                  <a:pt x="2340469" y="3103475"/>
                  <a:pt x="2201995" y="3139321"/>
                </a:cubicBezTo>
                <a:cubicBezTo>
                  <a:pt x="2063521" y="3175167"/>
                  <a:pt x="1872735" y="3094283"/>
                  <a:pt x="1771530" y="3139321"/>
                </a:cubicBezTo>
                <a:cubicBezTo>
                  <a:pt x="1670325" y="3184359"/>
                  <a:pt x="1320822" y="3075324"/>
                  <a:pt x="1098238" y="3139321"/>
                </a:cubicBezTo>
                <a:cubicBezTo>
                  <a:pt x="875654" y="3203318"/>
                  <a:pt x="684279" y="3111633"/>
                  <a:pt x="485653" y="3139321"/>
                </a:cubicBezTo>
                <a:cubicBezTo>
                  <a:pt x="287028" y="3167009"/>
                  <a:pt x="101030" y="3129687"/>
                  <a:pt x="0" y="3139321"/>
                </a:cubicBezTo>
                <a:cubicBezTo>
                  <a:pt x="-6865" y="2995696"/>
                  <a:pt x="58670" y="2777746"/>
                  <a:pt x="0" y="2647494"/>
                </a:cubicBezTo>
                <a:cubicBezTo>
                  <a:pt x="-58670" y="2517242"/>
                  <a:pt x="20385" y="2262469"/>
                  <a:pt x="0" y="2124274"/>
                </a:cubicBezTo>
                <a:cubicBezTo>
                  <a:pt x="-20385" y="1986079"/>
                  <a:pt x="30205" y="1855088"/>
                  <a:pt x="0" y="1695233"/>
                </a:cubicBezTo>
                <a:cubicBezTo>
                  <a:pt x="-30205" y="1535378"/>
                  <a:pt x="25554" y="1311951"/>
                  <a:pt x="0" y="1203406"/>
                </a:cubicBezTo>
                <a:cubicBezTo>
                  <a:pt x="-25554" y="1094861"/>
                  <a:pt x="68727" y="790514"/>
                  <a:pt x="0" y="617400"/>
                </a:cubicBezTo>
                <a:cubicBezTo>
                  <a:pt x="-68727" y="444286"/>
                  <a:pt x="65999" y="169096"/>
                  <a:pt x="0" y="0"/>
                </a:cubicBezTo>
                <a:close/>
              </a:path>
            </a:pathLst>
          </a:custGeom>
          <a:solidFill>
            <a:schemeClr val="accent6">
              <a:alpha val="50000"/>
            </a:schemeClr>
          </a:solidFill>
          <a:ln w="76200">
            <a:solidFill>
              <a:schemeClr val="accent6">
                <a:lumMod val="75000"/>
              </a:schemeClr>
            </a:solidFill>
            <a:extLst>
              <a:ext uri="{C807C97D-BFC1-408E-A445-0C87EB9F89A2}">
                <ask:lineSketchStyleProps xmlns:ask="http://schemas.microsoft.com/office/drawing/2018/sketchyshapes" sd="3026469940">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es-ES" b="1" i="0" dirty="0">
                <a:solidFill>
                  <a:schemeClr val="accent6">
                    <a:lumMod val="50000"/>
                  </a:schemeClr>
                </a:solidFill>
                <a:effectLst/>
                <a:latin typeface="Amasis MT Pro" panose="02040504050005020304" pitchFamily="18" charset="0"/>
              </a:rPr>
              <a:t>Debido al comportamiento inadecuado del pueblo de Israel en su camino a la tierra prometida, Moisés recibió Diez Mandamientos que fueron grabados en piedra</a:t>
            </a:r>
            <a:r>
              <a:rPr lang="es-ES" b="0" i="0" dirty="0">
                <a:solidFill>
                  <a:schemeClr val="accent6">
                    <a:lumMod val="50000"/>
                  </a:schemeClr>
                </a:solidFill>
                <a:effectLst/>
                <a:latin typeface="Amasis MT Pro" panose="02040504050005020304" pitchFamily="18" charset="0"/>
              </a:rPr>
              <a:t>. Se considera que los Diez Mandamientos fueron escritos por Dios mismo, por lo tanto, es el soporte irrevocable del comportamiento moral católico. Ellos están reflejados en el Antiguo y Nuevo Testamento de La Biblia y fueron un poco modificados de aquellos originales entregados a Moisés, con la ratificación de Jesús en el Nuevo Testamento junto a su enseñanza de amor a Dios y al prójimo.</a:t>
            </a:r>
            <a:endParaRPr lang="es-MX" dirty="0">
              <a:solidFill>
                <a:schemeClr val="accent6">
                  <a:lumMod val="50000"/>
                </a:schemeClr>
              </a:solidFill>
              <a:latin typeface="Amasis MT Pro" panose="02040504050005020304" pitchFamily="18" charset="0"/>
            </a:endParaRPr>
          </a:p>
        </p:txBody>
      </p:sp>
      <p:sp>
        <p:nvSpPr>
          <p:cNvPr id="5" name="CuadroTexto 4">
            <a:extLst>
              <a:ext uri="{FF2B5EF4-FFF2-40B4-BE49-F238E27FC236}">
                <a16:creationId xmlns:a16="http://schemas.microsoft.com/office/drawing/2014/main" id="{69360E61-A4C9-4475-9693-E631D5D937B0}"/>
              </a:ext>
            </a:extLst>
          </p:cNvPr>
          <p:cNvSpPr txBox="1"/>
          <p:nvPr/>
        </p:nvSpPr>
        <p:spPr>
          <a:xfrm>
            <a:off x="638496" y="5488308"/>
            <a:ext cx="10381673" cy="646331"/>
          </a:xfrm>
          <a:custGeom>
            <a:avLst/>
            <a:gdLst>
              <a:gd name="connsiteX0" fmla="*/ 0 w 10381673"/>
              <a:gd name="connsiteY0" fmla="*/ 0 h 646331"/>
              <a:gd name="connsiteX1" fmla="*/ 369126 w 10381673"/>
              <a:gd name="connsiteY1" fmla="*/ 0 h 646331"/>
              <a:gd name="connsiteX2" fmla="*/ 738252 w 10381673"/>
              <a:gd name="connsiteY2" fmla="*/ 0 h 646331"/>
              <a:gd name="connsiteX3" fmla="*/ 1418829 w 10381673"/>
              <a:gd name="connsiteY3" fmla="*/ 0 h 646331"/>
              <a:gd name="connsiteX4" fmla="*/ 1684138 w 10381673"/>
              <a:gd name="connsiteY4" fmla="*/ 0 h 646331"/>
              <a:gd name="connsiteX5" fmla="*/ 2157081 w 10381673"/>
              <a:gd name="connsiteY5" fmla="*/ 0 h 646331"/>
              <a:gd name="connsiteX6" fmla="*/ 2941474 w 10381673"/>
              <a:gd name="connsiteY6" fmla="*/ 0 h 646331"/>
              <a:gd name="connsiteX7" fmla="*/ 3725867 w 10381673"/>
              <a:gd name="connsiteY7" fmla="*/ 0 h 646331"/>
              <a:gd name="connsiteX8" fmla="*/ 4302627 w 10381673"/>
              <a:gd name="connsiteY8" fmla="*/ 0 h 646331"/>
              <a:gd name="connsiteX9" fmla="*/ 5087020 w 10381673"/>
              <a:gd name="connsiteY9" fmla="*/ 0 h 646331"/>
              <a:gd name="connsiteX10" fmla="*/ 5352329 w 10381673"/>
              <a:gd name="connsiteY10" fmla="*/ 0 h 646331"/>
              <a:gd name="connsiteX11" fmla="*/ 5825272 w 10381673"/>
              <a:gd name="connsiteY11" fmla="*/ 0 h 646331"/>
              <a:gd name="connsiteX12" fmla="*/ 6298215 w 10381673"/>
              <a:gd name="connsiteY12" fmla="*/ 0 h 646331"/>
              <a:gd name="connsiteX13" fmla="*/ 6771158 w 10381673"/>
              <a:gd name="connsiteY13" fmla="*/ 0 h 646331"/>
              <a:gd name="connsiteX14" fmla="*/ 7555551 w 10381673"/>
              <a:gd name="connsiteY14" fmla="*/ 0 h 646331"/>
              <a:gd name="connsiteX15" fmla="*/ 8339944 w 10381673"/>
              <a:gd name="connsiteY15" fmla="*/ 0 h 646331"/>
              <a:gd name="connsiteX16" fmla="*/ 8709070 w 10381673"/>
              <a:gd name="connsiteY16" fmla="*/ 0 h 646331"/>
              <a:gd name="connsiteX17" fmla="*/ 9493463 w 10381673"/>
              <a:gd name="connsiteY17" fmla="*/ 0 h 646331"/>
              <a:gd name="connsiteX18" fmla="*/ 10381673 w 10381673"/>
              <a:gd name="connsiteY18" fmla="*/ 0 h 646331"/>
              <a:gd name="connsiteX19" fmla="*/ 10381673 w 10381673"/>
              <a:gd name="connsiteY19" fmla="*/ 323166 h 646331"/>
              <a:gd name="connsiteX20" fmla="*/ 10381673 w 10381673"/>
              <a:gd name="connsiteY20" fmla="*/ 646331 h 646331"/>
              <a:gd name="connsiteX21" fmla="*/ 9701097 w 10381673"/>
              <a:gd name="connsiteY21" fmla="*/ 646331 h 646331"/>
              <a:gd name="connsiteX22" fmla="*/ 9228154 w 10381673"/>
              <a:gd name="connsiteY22" fmla="*/ 646331 h 646331"/>
              <a:gd name="connsiteX23" fmla="*/ 8962844 w 10381673"/>
              <a:gd name="connsiteY23" fmla="*/ 646331 h 646331"/>
              <a:gd name="connsiteX24" fmla="*/ 8489901 w 10381673"/>
              <a:gd name="connsiteY24" fmla="*/ 646331 h 646331"/>
              <a:gd name="connsiteX25" fmla="*/ 7809325 w 10381673"/>
              <a:gd name="connsiteY25" fmla="*/ 646331 h 646331"/>
              <a:gd name="connsiteX26" fmla="*/ 7128749 w 10381673"/>
              <a:gd name="connsiteY26" fmla="*/ 646331 h 646331"/>
              <a:gd name="connsiteX27" fmla="*/ 6863439 w 10381673"/>
              <a:gd name="connsiteY27" fmla="*/ 646331 h 646331"/>
              <a:gd name="connsiteX28" fmla="*/ 6390496 w 10381673"/>
              <a:gd name="connsiteY28" fmla="*/ 646331 h 646331"/>
              <a:gd name="connsiteX29" fmla="*/ 5606103 w 10381673"/>
              <a:gd name="connsiteY29" fmla="*/ 646331 h 646331"/>
              <a:gd name="connsiteX30" fmla="*/ 5340794 w 10381673"/>
              <a:gd name="connsiteY30" fmla="*/ 646331 h 646331"/>
              <a:gd name="connsiteX31" fmla="*/ 4764034 w 10381673"/>
              <a:gd name="connsiteY31" fmla="*/ 646331 h 646331"/>
              <a:gd name="connsiteX32" fmla="*/ 4083458 w 10381673"/>
              <a:gd name="connsiteY32" fmla="*/ 646331 h 646331"/>
              <a:gd name="connsiteX33" fmla="*/ 3506698 w 10381673"/>
              <a:gd name="connsiteY33" fmla="*/ 646331 h 646331"/>
              <a:gd name="connsiteX34" fmla="*/ 2826122 w 10381673"/>
              <a:gd name="connsiteY34" fmla="*/ 646331 h 646331"/>
              <a:gd name="connsiteX35" fmla="*/ 2353179 w 10381673"/>
              <a:gd name="connsiteY35" fmla="*/ 646331 h 646331"/>
              <a:gd name="connsiteX36" fmla="*/ 1984053 w 10381673"/>
              <a:gd name="connsiteY36" fmla="*/ 646331 h 646331"/>
              <a:gd name="connsiteX37" fmla="*/ 1303477 w 10381673"/>
              <a:gd name="connsiteY37" fmla="*/ 646331 h 646331"/>
              <a:gd name="connsiteX38" fmla="*/ 519084 w 10381673"/>
              <a:gd name="connsiteY38" fmla="*/ 646331 h 646331"/>
              <a:gd name="connsiteX39" fmla="*/ 0 w 10381673"/>
              <a:gd name="connsiteY39" fmla="*/ 646331 h 646331"/>
              <a:gd name="connsiteX40" fmla="*/ 0 w 10381673"/>
              <a:gd name="connsiteY40" fmla="*/ 316702 h 646331"/>
              <a:gd name="connsiteX41" fmla="*/ 0 w 10381673"/>
              <a:gd name="connsiteY4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381673" h="646331" extrusionOk="0">
                <a:moveTo>
                  <a:pt x="0" y="0"/>
                </a:moveTo>
                <a:cubicBezTo>
                  <a:pt x="76918" y="-13684"/>
                  <a:pt x="258622" y="14412"/>
                  <a:pt x="369126" y="0"/>
                </a:cubicBezTo>
                <a:cubicBezTo>
                  <a:pt x="479630" y="-14412"/>
                  <a:pt x="601131" y="2574"/>
                  <a:pt x="738252" y="0"/>
                </a:cubicBezTo>
                <a:cubicBezTo>
                  <a:pt x="875373" y="-2574"/>
                  <a:pt x="1171506" y="49788"/>
                  <a:pt x="1418829" y="0"/>
                </a:cubicBezTo>
                <a:cubicBezTo>
                  <a:pt x="1666152" y="-49788"/>
                  <a:pt x="1572253" y="5563"/>
                  <a:pt x="1684138" y="0"/>
                </a:cubicBezTo>
                <a:cubicBezTo>
                  <a:pt x="1796023" y="-5563"/>
                  <a:pt x="1942106" y="36961"/>
                  <a:pt x="2157081" y="0"/>
                </a:cubicBezTo>
                <a:cubicBezTo>
                  <a:pt x="2372056" y="-36961"/>
                  <a:pt x="2763734" y="52242"/>
                  <a:pt x="2941474" y="0"/>
                </a:cubicBezTo>
                <a:cubicBezTo>
                  <a:pt x="3119214" y="-52242"/>
                  <a:pt x="3336828" y="32467"/>
                  <a:pt x="3725867" y="0"/>
                </a:cubicBezTo>
                <a:cubicBezTo>
                  <a:pt x="4114906" y="-32467"/>
                  <a:pt x="4152078" y="57974"/>
                  <a:pt x="4302627" y="0"/>
                </a:cubicBezTo>
                <a:cubicBezTo>
                  <a:pt x="4453176" y="-57974"/>
                  <a:pt x="4710598" y="70625"/>
                  <a:pt x="5087020" y="0"/>
                </a:cubicBezTo>
                <a:cubicBezTo>
                  <a:pt x="5463442" y="-70625"/>
                  <a:pt x="5289860" y="20082"/>
                  <a:pt x="5352329" y="0"/>
                </a:cubicBezTo>
                <a:cubicBezTo>
                  <a:pt x="5414798" y="-20082"/>
                  <a:pt x="5658942" y="34384"/>
                  <a:pt x="5825272" y="0"/>
                </a:cubicBezTo>
                <a:cubicBezTo>
                  <a:pt x="5991602" y="-34384"/>
                  <a:pt x="6149128" y="9919"/>
                  <a:pt x="6298215" y="0"/>
                </a:cubicBezTo>
                <a:cubicBezTo>
                  <a:pt x="6447302" y="-9919"/>
                  <a:pt x="6669281" y="17988"/>
                  <a:pt x="6771158" y="0"/>
                </a:cubicBezTo>
                <a:cubicBezTo>
                  <a:pt x="6873035" y="-17988"/>
                  <a:pt x="7365049" y="78933"/>
                  <a:pt x="7555551" y="0"/>
                </a:cubicBezTo>
                <a:cubicBezTo>
                  <a:pt x="7746053" y="-78933"/>
                  <a:pt x="8171710" y="86873"/>
                  <a:pt x="8339944" y="0"/>
                </a:cubicBezTo>
                <a:cubicBezTo>
                  <a:pt x="8508178" y="-86873"/>
                  <a:pt x="8548186" y="35607"/>
                  <a:pt x="8709070" y="0"/>
                </a:cubicBezTo>
                <a:cubicBezTo>
                  <a:pt x="8869954" y="-35607"/>
                  <a:pt x="9127340" y="74408"/>
                  <a:pt x="9493463" y="0"/>
                </a:cubicBezTo>
                <a:cubicBezTo>
                  <a:pt x="9859586" y="-74408"/>
                  <a:pt x="10036748" y="5292"/>
                  <a:pt x="10381673" y="0"/>
                </a:cubicBezTo>
                <a:cubicBezTo>
                  <a:pt x="10394459" y="72199"/>
                  <a:pt x="10372827" y="243668"/>
                  <a:pt x="10381673" y="323166"/>
                </a:cubicBezTo>
                <a:cubicBezTo>
                  <a:pt x="10390519" y="402664"/>
                  <a:pt x="10371527" y="554153"/>
                  <a:pt x="10381673" y="646331"/>
                </a:cubicBezTo>
                <a:cubicBezTo>
                  <a:pt x="10154718" y="669152"/>
                  <a:pt x="9993384" y="565603"/>
                  <a:pt x="9701097" y="646331"/>
                </a:cubicBezTo>
                <a:cubicBezTo>
                  <a:pt x="9408810" y="727059"/>
                  <a:pt x="9354496" y="607253"/>
                  <a:pt x="9228154" y="646331"/>
                </a:cubicBezTo>
                <a:cubicBezTo>
                  <a:pt x="9101812" y="685409"/>
                  <a:pt x="9022333" y="630162"/>
                  <a:pt x="8962844" y="646331"/>
                </a:cubicBezTo>
                <a:cubicBezTo>
                  <a:pt x="8903355" y="662500"/>
                  <a:pt x="8687148" y="628415"/>
                  <a:pt x="8489901" y="646331"/>
                </a:cubicBezTo>
                <a:cubicBezTo>
                  <a:pt x="8292654" y="664247"/>
                  <a:pt x="8054123" y="582380"/>
                  <a:pt x="7809325" y="646331"/>
                </a:cubicBezTo>
                <a:cubicBezTo>
                  <a:pt x="7564527" y="710282"/>
                  <a:pt x="7377878" y="590018"/>
                  <a:pt x="7128749" y="646331"/>
                </a:cubicBezTo>
                <a:cubicBezTo>
                  <a:pt x="6879620" y="702644"/>
                  <a:pt x="6989110" y="627243"/>
                  <a:pt x="6863439" y="646331"/>
                </a:cubicBezTo>
                <a:cubicBezTo>
                  <a:pt x="6737768" y="665419"/>
                  <a:pt x="6528775" y="641673"/>
                  <a:pt x="6390496" y="646331"/>
                </a:cubicBezTo>
                <a:cubicBezTo>
                  <a:pt x="6252217" y="650989"/>
                  <a:pt x="5880305" y="570387"/>
                  <a:pt x="5606103" y="646331"/>
                </a:cubicBezTo>
                <a:cubicBezTo>
                  <a:pt x="5331901" y="722275"/>
                  <a:pt x="5404854" y="615828"/>
                  <a:pt x="5340794" y="646331"/>
                </a:cubicBezTo>
                <a:cubicBezTo>
                  <a:pt x="5276734" y="676834"/>
                  <a:pt x="4975357" y="628732"/>
                  <a:pt x="4764034" y="646331"/>
                </a:cubicBezTo>
                <a:cubicBezTo>
                  <a:pt x="4552711" y="663930"/>
                  <a:pt x="4423365" y="613406"/>
                  <a:pt x="4083458" y="646331"/>
                </a:cubicBezTo>
                <a:cubicBezTo>
                  <a:pt x="3743551" y="679256"/>
                  <a:pt x="3776649" y="577142"/>
                  <a:pt x="3506698" y="646331"/>
                </a:cubicBezTo>
                <a:cubicBezTo>
                  <a:pt x="3236747" y="715520"/>
                  <a:pt x="3090591" y="608123"/>
                  <a:pt x="2826122" y="646331"/>
                </a:cubicBezTo>
                <a:cubicBezTo>
                  <a:pt x="2561653" y="684539"/>
                  <a:pt x="2449171" y="593901"/>
                  <a:pt x="2353179" y="646331"/>
                </a:cubicBezTo>
                <a:cubicBezTo>
                  <a:pt x="2257187" y="698761"/>
                  <a:pt x="2067040" y="645080"/>
                  <a:pt x="1984053" y="646331"/>
                </a:cubicBezTo>
                <a:cubicBezTo>
                  <a:pt x="1901066" y="647582"/>
                  <a:pt x="1453102" y="590164"/>
                  <a:pt x="1303477" y="646331"/>
                </a:cubicBezTo>
                <a:cubicBezTo>
                  <a:pt x="1153852" y="702498"/>
                  <a:pt x="856419" y="602443"/>
                  <a:pt x="519084" y="646331"/>
                </a:cubicBezTo>
                <a:cubicBezTo>
                  <a:pt x="181749" y="690219"/>
                  <a:pt x="234945" y="632750"/>
                  <a:pt x="0" y="646331"/>
                </a:cubicBezTo>
                <a:cubicBezTo>
                  <a:pt x="-11027" y="488222"/>
                  <a:pt x="39511" y="390979"/>
                  <a:pt x="0" y="316702"/>
                </a:cubicBezTo>
                <a:cubicBezTo>
                  <a:pt x="-39511" y="242425"/>
                  <a:pt x="14575" y="110401"/>
                  <a:pt x="0" y="0"/>
                </a:cubicBezTo>
                <a:close/>
              </a:path>
            </a:pathLst>
          </a:custGeom>
          <a:noFill/>
          <a:ln w="38100">
            <a:solidFill>
              <a:schemeClr val="accent6">
                <a:lumMod val="75000"/>
              </a:schemeClr>
            </a:solidFill>
            <a:extLst>
              <a:ext uri="{C807C97D-BFC1-408E-A445-0C87EB9F89A2}">
                <ask:lineSketchStyleProps xmlns:ask="http://schemas.microsoft.com/office/drawing/2018/sketchyshapes" sd="1853391520">
                  <a:prstGeom prst="rect">
                    <a:avLst/>
                  </a:prstGeom>
                  <ask:type>
                    <ask:lineSketchScribble/>
                  </ask:type>
                </ask:lineSketchStyleProps>
              </a:ext>
            </a:extLst>
          </a:ln>
        </p:spPr>
        <p:txBody>
          <a:bodyPr wrap="square" rtlCol="0">
            <a:spAutoFit/>
          </a:bodyPr>
          <a:lstStyle/>
          <a:p>
            <a:r>
              <a:rPr lang="es-ES" b="1" dirty="0">
                <a:solidFill>
                  <a:schemeClr val="accent6">
                    <a:lumMod val="50000"/>
                  </a:schemeClr>
                </a:solidFill>
                <a:latin typeface="Amasis MT Pro" panose="02040504050005020304" pitchFamily="18" charset="0"/>
              </a:rPr>
              <a:t>E</a:t>
            </a:r>
            <a:r>
              <a:rPr lang="es-ES" b="1" i="0" dirty="0">
                <a:solidFill>
                  <a:schemeClr val="accent6">
                    <a:lumMod val="50000"/>
                  </a:schemeClr>
                </a:solidFill>
                <a:effectLst/>
                <a:latin typeface="Amasis MT Pro" panose="02040504050005020304" pitchFamily="18" charset="0"/>
              </a:rPr>
              <a:t>xplicación de los Diez Mandamientos de Dios para que recordemos los fundamentos por los que debemos guiar nuestro comportamiento</a:t>
            </a:r>
            <a:r>
              <a:rPr lang="es-ES" b="0" i="0" dirty="0">
                <a:solidFill>
                  <a:schemeClr val="accent6">
                    <a:lumMod val="50000"/>
                  </a:schemeClr>
                </a:solidFill>
                <a:effectLst/>
                <a:latin typeface="Amasis MT Pro" panose="02040504050005020304" pitchFamily="18" charset="0"/>
              </a:rPr>
              <a:t>, con el fin de permanecer libres de pecado</a:t>
            </a:r>
            <a:r>
              <a:rPr lang="es-ES" b="0" i="0" dirty="0">
                <a:solidFill>
                  <a:schemeClr val="accent6">
                    <a:lumMod val="50000"/>
                  </a:schemeClr>
                </a:solidFill>
                <a:effectLst/>
                <a:latin typeface="Source Sans Pro" panose="020B0503030403020204" pitchFamily="34" charset="0"/>
              </a:rPr>
              <a:t>.</a:t>
            </a:r>
            <a:endParaRPr lang="es-MX" dirty="0">
              <a:solidFill>
                <a:schemeClr val="accent6">
                  <a:lumMod val="50000"/>
                </a:schemeClr>
              </a:solidFill>
            </a:endParaRPr>
          </a:p>
        </p:txBody>
      </p:sp>
      <p:pic>
        <p:nvPicPr>
          <p:cNvPr id="1026" name="Picture 2">
            <a:extLst>
              <a:ext uri="{FF2B5EF4-FFF2-40B4-BE49-F238E27FC236}">
                <a16:creationId xmlns:a16="http://schemas.microsoft.com/office/drawing/2014/main" id="{B69C87CC-B0A8-44A1-9CB0-6D53FACCA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27" y="1369692"/>
            <a:ext cx="4552292" cy="2663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uadroTexto 5">
            <a:extLst>
              <a:ext uri="{FF2B5EF4-FFF2-40B4-BE49-F238E27FC236}">
                <a16:creationId xmlns:a16="http://schemas.microsoft.com/office/drawing/2014/main" id="{0A2B5BDA-295D-44BD-9B6E-6540539819C1}"/>
              </a:ext>
            </a:extLst>
          </p:cNvPr>
          <p:cNvSpPr txBox="1"/>
          <p:nvPr/>
        </p:nvSpPr>
        <p:spPr>
          <a:xfrm>
            <a:off x="2671361" y="302615"/>
            <a:ext cx="6193805" cy="369332"/>
          </a:xfrm>
          <a:prstGeom prst="rect">
            <a:avLst/>
          </a:prstGeom>
          <a:noFill/>
        </p:spPr>
        <p:txBody>
          <a:bodyPr wrap="square" rtlCol="0">
            <a:spAutoFit/>
          </a:bodyPr>
          <a:lstStyle/>
          <a:p>
            <a:r>
              <a:rPr lang="es-ES" dirty="0">
                <a:solidFill>
                  <a:schemeClr val="accent6">
                    <a:lumMod val="50000"/>
                  </a:schemeClr>
                </a:solidFill>
                <a:latin typeface="Amasis MT Pro Black" panose="02040A04050005020304" pitchFamily="18" charset="0"/>
              </a:rPr>
              <a:t>LOS DIEZ MANDAMIENTOS DE LA LEY DE DIOS</a:t>
            </a:r>
            <a:endParaRPr lang="es-MX" dirty="0">
              <a:solidFill>
                <a:schemeClr val="accent6">
                  <a:lumMod val="50000"/>
                </a:schemeClr>
              </a:solidFill>
              <a:latin typeface="Amasis MT Pro Black" panose="02040A04050005020304" pitchFamily="18" charset="0"/>
            </a:endParaRPr>
          </a:p>
        </p:txBody>
      </p:sp>
    </p:spTree>
    <p:extLst>
      <p:ext uri="{BB962C8B-B14F-4D97-AF65-F5344CB8AC3E}">
        <p14:creationId xmlns:p14="http://schemas.microsoft.com/office/powerpoint/2010/main" val="256432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34BE67-5060-4EF9-B2E6-A9E6E398E33A}"/>
              </a:ext>
            </a:extLst>
          </p:cNvPr>
          <p:cNvSpPr txBox="1"/>
          <p:nvPr/>
        </p:nvSpPr>
        <p:spPr>
          <a:xfrm>
            <a:off x="4634812" y="404175"/>
            <a:ext cx="7285943" cy="2862322"/>
          </a:xfrm>
          <a:custGeom>
            <a:avLst/>
            <a:gdLst>
              <a:gd name="connsiteX0" fmla="*/ 0 w 7285943"/>
              <a:gd name="connsiteY0" fmla="*/ 0 h 2862322"/>
              <a:gd name="connsiteX1" fmla="*/ 341879 w 7285943"/>
              <a:gd name="connsiteY1" fmla="*/ 0 h 2862322"/>
              <a:gd name="connsiteX2" fmla="*/ 756617 w 7285943"/>
              <a:gd name="connsiteY2" fmla="*/ 0 h 2862322"/>
              <a:gd name="connsiteX3" fmla="*/ 1317074 w 7285943"/>
              <a:gd name="connsiteY3" fmla="*/ 0 h 2862322"/>
              <a:gd name="connsiteX4" fmla="*/ 1950391 w 7285943"/>
              <a:gd name="connsiteY4" fmla="*/ 0 h 2862322"/>
              <a:gd name="connsiteX5" fmla="*/ 2292270 w 7285943"/>
              <a:gd name="connsiteY5" fmla="*/ 0 h 2862322"/>
              <a:gd name="connsiteX6" fmla="*/ 2634149 w 7285943"/>
              <a:gd name="connsiteY6" fmla="*/ 0 h 2862322"/>
              <a:gd name="connsiteX7" fmla="*/ 3194606 w 7285943"/>
              <a:gd name="connsiteY7" fmla="*/ 0 h 2862322"/>
              <a:gd name="connsiteX8" fmla="*/ 3682204 w 7285943"/>
              <a:gd name="connsiteY8" fmla="*/ 0 h 2862322"/>
              <a:gd name="connsiteX9" fmla="*/ 4315520 w 7285943"/>
              <a:gd name="connsiteY9" fmla="*/ 0 h 2862322"/>
              <a:gd name="connsiteX10" fmla="*/ 4657399 w 7285943"/>
              <a:gd name="connsiteY10" fmla="*/ 0 h 2862322"/>
              <a:gd name="connsiteX11" fmla="*/ 5217856 w 7285943"/>
              <a:gd name="connsiteY11" fmla="*/ 0 h 2862322"/>
              <a:gd name="connsiteX12" fmla="*/ 5851173 w 7285943"/>
              <a:gd name="connsiteY12" fmla="*/ 0 h 2862322"/>
              <a:gd name="connsiteX13" fmla="*/ 6265911 w 7285943"/>
              <a:gd name="connsiteY13" fmla="*/ 0 h 2862322"/>
              <a:gd name="connsiteX14" fmla="*/ 7285943 w 7285943"/>
              <a:gd name="connsiteY14" fmla="*/ 0 h 2862322"/>
              <a:gd name="connsiteX15" fmla="*/ 7285943 w 7285943"/>
              <a:gd name="connsiteY15" fmla="*/ 543841 h 2862322"/>
              <a:gd name="connsiteX16" fmla="*/ 7285943 w 7285943"/>
              <a:gd name="connsiteY16" fmla="*/ 1059059 h 2862322"/>
              <a:gd name="connsiteX17" fmla="*/ 7285943 w 7285943"/>
              <a:gd name="connsiteY17" fmla="*/ 1688770 h 2862322"/>
              <a:gd name="connsiteX18" fmla="*/ 7285943 w 7285943"/>
              <a:gd name="connsiteY18" fmla="*/ 2289858 h 2862322"/>
              <a:gd name="connsiteX19" fmla="*/ 7285943 w 7285943"/>
              <a:gd name="connsiteY19" fmla="*/ 2862322 h 2862322"/>
              <a:gd name="connsiteX20" fmla="*/ 6652626 w 7285943"/>
              <a:gd name="connsiteY20" fmla="*/ 2862322 h 2862322"/>
              <a:gd name="connsiteX21" fmla="*/ 6165029 w 7285943"/>
              <a:gd name="connsiteY21" fmla="*/ 2862322 h 2862322"/>
              <a:gd name="connsiteX22" fmla="*/ 5677431 w 7285943"/>
              <a:gd name="connsiteY22" fmla="*/ 2862322 h 2862322"/>
              <a:gd name="connsiteX23" fmla="*/ 5044114 w 7285943"/>
              <a:gd name="connsiteY23" fmla="*/ 2862322 h 2862322"/>
              <a:gd name="connsiteX24" fmla="*/ 4410798 w 7285943"/>
              <a:gd name="connsiteY24" fmla="*/ 2862322 h 2862322"/>
              <a:gd name="connsiteX25" fmla="*/ 4068919 w 7285943"/>
              <a:gd name="connsiteY25" fmla="*/ 2862322 h 2862322"/>
              <a:gd name="connsiteX26" fmla="*/ 3435602 w 7285943"/>
              <a:gd name="connsiteY26" fmla="*/ 2862322 h 2862322"/>
              <a:gd name="connsiteX27" fmla="*/ 2729426 w 7285943"/>
              <a:gd name="connsiteY27" fmla="*/ 2862322 h 2862322"/>
              <a:gd name="connsiteX28" fmla="*/ 2241829 w 7285943"/>
              <a:gd name="connsiteY28" fmla="*/ 2862322 h 2862322"/>
              <a:gd name="connsiteX29" fmla="*/ 1535653 w 7285943"/>
              <a:gd name="connsiteY29" fmla="*/ 2862322 h 2862322"/>
              <a:gd name="connsiteX30" fmla="*/ 1120914 w 7285943"/>
              <a:gd name="connsiteY30" fmla="*/ 2862322 h 2862322"/>
              <a:gd name="connsiteX31" fmla="*/ 779035 w 7285943"/>
              <a:gd name="connsiteY31" fmla="*/ 2862322 h 2862322"/>
              <a:gd name="connsiteX32" fmla="*/ 0 w 7285943"/>
              <a:gd name="connsiteY32" fmla="*/ 2862322 h 2862322"/>
              <a:gd name="connsiteX33" fmla="*/ 0 w 7285943"/>
              <a:gd name="connsiteY33" fmla="*/ 2261234 h 2862322"/>
              <a:gd name="connsiteX34" fmla="*/ 0 w 7285943"/>
              <a:gd name="connsiteY34" fmla="*/ 1631524 h 2862322"/>
              <a:gd name="connsiteX35" fmla="*/ 0 w 7285943"/>
              <a:gd name="connsiteY35" fmla="*/ 1087682 h 2862322"/>
              <a:gd name="connsiteX36" fmla="*/ 0 w 7285943"/>
              <a:gd name="connsiteY36" fmla="*/ 543841 h 2862322"/>
              <a:gd name="connsiteX37" fmla="*/ 0 w 7285943"/>
              <a:gd name="connsiteY37"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5943" h="2862322" extrusionOk="0">
                <a:moveTo>
                  <a:pt x="0" y="0"/>
                </a:moveTo>
                <a:cubicBezTo>
                  <a:pt x="73710" y="-28459"/>
                  <a:pt x="244830" y="23706"/>
                  <a:pt x="341879" y="0"/>
                </a:cubicBezTo>
                <a:cubicBezTo>
                  <a:pt x="438928" y="-23706"/>
                  <a:pt x="589187" y="22038"/>
                  <a:pt x="756617" y="0"/>
                </a:cubicBezTo>
                <a:cubicBezTo>
                  <a:pt x="924047" y="-22038"/>
                  <a:pt x="1093723" y="15781"/>
                  <a:pt x="1317074" y="0"/>
                </a:cubicBezTo>
                <a:cubicBezTo>
                  <a:pt x="1540425" y="-15781"/>
                  <a:pt x="1723396" y="15559"/>
                  <a:pt x="1950391" y="0"/>
                </a:cubicBezTo>
                <a:cubicBezTo>
                  <a:pt x="2177386" y="-15559"/>
                  <a:pt x="2172712" y="19107"/>
                  <a:pt x="2292270" y="0"/>
                </a:cubicBezTo>
                <a:cubicBezTo>
                  <a:pt x="2411828" y="-19107"/>
                  <a:pt x="2506841" y="26625"/>
                  <a:pt x="2634149" y="0"/>
                </a:cubicBezTo>
                <a:cubicBezTo>
                  <a:pt x="2761457" y="-26625"/>
                  <a:pt x="3075325" y="2410"/>
                  <a:pt x="3194606" y="0"/>
                </a:cubicBezTo>
                <a:cubicBezTo>
                  <a:pt x="3313887" y="-2410"/>
                  <a:pt x="3482544" y="32715"/>
                  <a:pt x="3682204" y="0"/>
                </a:cubicBezTo>
                <a:cubicBezTo>
                  <a:pt x="3881864" y="-32715"/>
                  <a:pt x="4033743" y="10491"/>
                  <a:pt x="4315520" y="0"/>
                </a:cubicBezTo>
                <a:cubicBezTo>
                  <a:pt x="4597297" y="-10491"/>
                  <a:pt x="4581605" y="26611"/>
                  <a:pt x="4657399" y="0"/>
                </a:cubicBezTo>
                <a:cubicBezTo>
                  <a:pt x="4733193" y="-26611"/>
                  <a:pt x="5089373" y="66041"/>
                  <a:pt x="5217856" y="0"/>
                </a:cubicBezTo>
                <a:cubicBezTo>
                  <a:pt x="5346339" y="-66041"/>
                  <a:pt x="5599065" y="19510"/>
                  <a:pt x="5851173" y="0"/>
                </a:cubicBezTo>
                <a:cubicBezTo>
                  <a:pt x="6103281" y="-19510"/>
                  <a:pt x="6157661" y="44556"/>
                  <a:pt x="6265911" y="0"/>
                </a:cubicBezTo>
                <a:cubicBezTo>
                  <a:pt x="6374161" y="-44556"/>
                  <a:pt x="6783555" y="11048"/>
                  <a:pt x="7285943" y="0"/>
                </a:cubicBezTo>
                <a:cubicBezTo>
                  <a:pt x="7292417" y="144692"/>
                  <a:pt x="7260637" y="292125"/>
                  <a:pt x="7285943" y="543841"/>
                </a:cubicBezTo>
                <a:cubicBezTo>
                  <a:pt x="7311249" y="795557"/>
                  <a:pt x="7268255" y="888930"/>
                  <a:pt x="7285943" y="1059059"/>
                </a:cubicBezTo>
                <a:cubicBezTo>
                  <a:pt x="7303631" y="1229188"/>
                  <a:pt x="7255936" y="1432639"/>
                  <a:pt x="7285943" y="1688770"/>
                </a:cubicBezTo>
                <a:cubicBezTo>
                  <a:pt x="7315950" y="1944901"/>
                  <a:pt x="7232959" y="2095310"/>
                  <a:pt x="7285943" y="2289858"/>
                </a:cubicBezTo>
                <a:cubicBezTo>
                  <a:pt x="7338927" y="2484406"/>
                  <a:pt x="7228185" y="2612811"/>
                  <a:pt x="7285943" y="2862322"/>
                </a:cubicBezTo>
                <a:cubicBezTo>
                  <a:pt x="6985579" y="2873597"/>
                  <a:pt x="6793017" y="2814223"/>
                  <a:pt x="6652626" y="2862322"/>
                </a:cubicBezTo>
                <a:cubicBezTo>
                  <a:pt x="6512235" y="2910421"/>
                  <a:pt x="6264977" y="2854662"/>
                  <a:pt x="6165029" y="2862322"/>
                </a:cubicBezTo>
                <a:cubicBezTo>
                  <a:pt x="6065081" y="2869982"/>
                  <a:pt x="5828511" y="2809122"/>
                  <a:pt x="5677431" y="2862322"/>
                </a:cubicBezTo>
                <a:cubicBezTo>
                  <a:pt x="5526351" y="2915522"/>
                  <a:pt x="5264025" y="2801020"/>
                  <a:pt x="5044114" y="2862322"/>
                </a:cubicBezTo>
                <a:cubicBezTo>
                  <a:pt x="4824203" y="2923624"/>
                  <a:pt x="4668156" y="2848982"/>
                  <a:pt x="4410798" y="2862322"/>
                </a:cubicBezTo>
                <a:cubicBezTo>
                  <a:pt x="4153440" y="2875662"/>
                  <a:pt x="4144256" y="2827449"/>
                  <a:pt x="4068919" y="2862322"/>
                </a:cubicBezTo>
                <a:cubicBezTo>
                  <a:pt x="3993582" y="2897195"/>
                  <a:pt x="3660183" y="2843274"/>
                  <a:pt x="3435602" y="2862322"/>
                </a:cubicBezTo>
                <a:cubicBezTo>
                  <a:pt x="3211021" y="2881370"/>
                  <a:pt x="3031406" y="2781434"/>
                  <a:pt x="2729426" y="2862322"/>
                </a:cubicBezTo>
                <a:cubicBezTo>
                  <a:pt x="2427446" y="2943210"/>
                  <a:pt x="2467961" y="2844345"/>
                  <a:pt x="2241829" y="2862322"/>
                </a:cubicBezTo>
                <a:cubicBezTo>
                  <a:pt x="2015697" y="2880299"/>
                  <a:pt x="1706990" y="2838247"/>
                  <a:pt x="1535653" y="2862322"/>
                </a:cubicBezTo>
                <a:cubicBezTo>
                  <a:pt x="1364316" y="2886397"/>
                  <a:pt x="1227917" y="2831536"/>
                  <a:pt x="1120914" y="2862322"/>
                </a:cubicBezTo>
                <a:cubicBezTo>
                  <a:pt x="1013911" y="2893108"/>
                  <a:pt x="896884" y="2843236"/>
                  <a:pt x="779035" y="2862322"/>
                </a:cubicBezTo>
                <a:cubicBezTo>
                  <a:pt x="661186" y="2881408"/>
                  <a:pt x="368047" y="2847647"/>
                  <a:pt x="0" y="2862322"/>
                </a:cubicBezTo>
                <a:cubicBezTo>
                  <a:pt x="-34374" y="2728337"/>
                  <a:pt x="43252" y="2451461"/>
                  <a:pt x="0" y="2261234"/>
                </a:cubicBezTo>
                <a:cubicBezTo>
                  <a:pt x="-43252" y="2071007"/>
                  <a:pt x="3963" y="1767238"/>
                  <a:pt x="0" y="1631524"/>
                </a:cubicBezTo>
                <a:cubicBezTo>
                  <a:pt x="-3963" y="1495810"/>
                  <a:pt x="65049" y="1268318"/>
                  <a:pt x="0" y="1087682"/>
                </a:cubicBezTo>
                <a:cubicBezTo>
                  <a:pt x="-65049" y="907046"/>
                  <a:pt x="63291" y="805889"/>
                  <a:pt x="0" y="543841"/>
                </a:cubicBezTo>
                <a:cubicBezTo>
                  <a:pt x="-63291" y="281793"/>
                  <a:pt x="20765" y="177863"/>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884673717">
                  <a:prstGeom prst="rect">
                    <a:avLst/>
                  </a:prstGeom>
                  <ask:type>
                    <ask:lineSketchScribble/>
                  </ask:type>
                </ask:lineSketchStyleProps>
              </a:ext>
            </a:extLst>
          </a:ln>
        </p:spPr>
        <p:txBody>
          <a:bodyPr wrap="square" rtlCol="0">
            <a:spAutoFit/>
          </a:bodyPr>
          <a:lstStyle/>
          <a:p>
            <a:pPr algn="just"/>
            <a:r>
              <a:rPr lang="es-ES" dirty="0">
                <a:solidFill>
                  <a:schemeClr val="accent6">
                    <a:lumMod val="50000"/>
                  </a:schemeClr>
                </a:solidFill>
                <a:latin typeface="Amasis MT Pro Black" panose="02040A04050005020304" pitchFamily="18" charset="0"/>
              </a:rPr>
              <a:t>¿Cuál son los deberes de los padres hacia los hijos?</a:t>
            </a:r>
          </a:p>
          <a:p>
            <a:pPr algn="just"/>
            <a:endParaRPr lang="es-ES" b="0" i="0" dirty="0">
              <a:solidFill>
                <a:schemeClr val="accent6">
                  <a:lumMod val="50000"/>
                </a:schemeClr>
              </a:solidFill>
              <a:effectLst/>
              <a:latin typeface="Amasis MT Pro Black" panose="02040A04050005020304" pitchFamily="18" charset="0"/>
            </a:endParaRPr>
          </a:p>
          <a:p>
            <a:pPr algn="just"/>
            <a:r>
              <a:rPr lang="es-ES" dirty="0">
                <a:solidFill>
                  <a:schemeClr val="accent6">
                    <a:lumMod val="50000"/>
                  </a:schemeClr>
                </a:solidFill>
                <a:latin typeface="Amasis MT Pro" panose="02040504050005020304" pitchFamily="18" charset="0"/>
              </a:rPr>
              <a:t>Los padres participan de la paternidad divina, son los primeros responsables de la educación de sus hijos y los primeros anunciadores de la fe. Tienen el deber de amar de respetar a sus hijos como personas y como hijos de Dios, y proveer, en cuanto sea posible, a sus necesidades materiales y espirituales, eligiendo para ellos una escuela adecuada, y ayudándoles con prudentes consejos en la elección de la profesión y del estado de vida. En especial, tienen la misión de educarlos en la fe cristiana.  </a:t>
            </a:r>
            <a:endParaRPr lang="es-ES" b="0" i="0" dirty="0">
              <a:solidFill>
                <a:schemeClr val="accent6">
                  <a:lumMod val="50000"/>
                </a:schemeClr>
              </a:solidFill>
              <a:effectLst/>
              <a:latin typeface="Amasis MT Pro" panose="02040504050005020304" pitchFamily="18" charset="0"/>
            </a:endParaRPr>
          </a:p>
        </p:txBody>
      </p:sp>
      <p:sp>
        <p:nvSpPr>
          <p:cNvPr id="3" name="CuadroTexto 2">
            <a:extLst>
              <a:ext uri="{FF2B5EF4-FFF2-40B4-BE49-F238E27FC236}">
                <a16:creationId xmlns:a16="http://schemas.microsoft.com/office/drawing/2014/main" id="{EF40E204-814C-4B5E-9F58-FB6FCC6C7A79}"/>
              </a:ext>
            </a:extLst>
          </p:cNvPr>
          <p:cNvSpPr txBox="1"/>
          <p:nvPr/>
        </p:nvSpPr>
        <p:spPr>
          <a:xfrm>
            <a:off x="431928" y="4732895"/>
            <a:ext cx="7285943" cy="1477328"/>
          </a:xfrm>
          <a:custGeom>
            <a:avLst/>
            <a:gdLst>
              <a:gd name="connsiteX0" fmla="*/ 0 w 7285943"/>
              <a:gd name="connsiteY0" fmla="*/ 0 h 1477328"/>
              <a:gd name="connsiteX1" fmla="*/ 341879 w 7285943"/>
              <a:gd name="connsiteY1" fmla="*/ 0 h 1477328"/>
              <a:gd name="connsiteX2" fmla="*/ 756617 w 7285943"/>
              <a:gd name="connsiteY2" fmla="*/ 0 h 1477328"/>
              <a:gd name="connsiteX3" fmla="*/ 1317074 w 7285943"/>
              <a:gd name="connsiteY3" fmla="*/ 0 h 1477328"/>
              <a:gd name="connsiteX4" fmla="*/ 1950391 w 7285943"/>
              <a:gd name="connsiteY4" fmla="*/ 0 h 1477328"/>
              <a:gd name="connsiteX5" fmla="*/ 2292270 w 7285943"/>
              <a:gd name="connsiteY5" fmla="*/ 0 h 1477328"/>
              <a:gd name="connsiteX6" fmla="*/ 2634149 w 7285943"/>
              <a:gd name="connsiteY6" fmla="*/ 0 h 1477328"/>
              <a:gd name="connsiteX7" fmla="*/ 3194606 w 7285943"/>
              <a:gd name="connsiteY7" fmla="*/ 0 h 1477328"/>
              <a:gd name="connsiteX8" fmla="*/ 3682204 w 7285943"/>
              <a:gd name="connsiteY8" fmla="*/ 0 h 1477328"/>
              <a:gd name="connsiteX9" fmla="*/ 4315520 w 7285943"/>
              <a:gd name="connsiteY9" fmla="*/ 0 h 1477328"/>
              <a:gd name="connsiteX10" fmla="*/ 4657399 w 7285943"/>
              <a:gd name="connsiteY10" fmla="*/ 0 h 1477328"/>
              <a:gd name="connsiteX11" fmla="*/ 5217856 w 7285943"/>
              <a:gd name="connsiteY11" fmla="*/ 0 h 1477328"/>
              <a:gd name="connsiteX12" fmla="*/ 5851173 w 7285943"/>
              <a:gd name="connsiteY12" fmla="*/ 0 h 1477328"/>
              <a:gd name="connsiteX13" fmla="*/ 6265911 w 7285943"/>
              <a:gd name="connsiteY13" fmla="*/ 0 h 1477328"/>
              <a:gd name="connsiteX14" fmla="*/ 7285943 w 7285943"/>
              <a:gd name="connsiteY14" fmla="*/ 0 h 1477328"/>
              <a:gd name="connsiteX15" fmla="*/ 7285943 w 7285943"/>
              <a:gd name="connsiteY15" fmla="*/ 477669 h 1477328"/>
              <a:gd name="connsiteX16" fmla="*/ 7285943 w 7285943"/>
              <a:gd name="connsiteY16" fmla="*/ 940565 h 1477328"/>
              <a:gd name="connsiteX17" fmla="*/ 7285943 w 7285943"/>
              <a:gd name="connsiteY17" fmla="*/ 1477328 h 1477328"/>
              <a:gd name="connsiteX18" fmla="*/ 6652626 w 7285943"/>
              <a:gd name="connsiteY18" fmla="*/ 1477328 h 1477328"/>
              <a:gd name="connsiteX19" fmla="*/ 6237888 w 7285943"/>
              <a:gd name="connsiteY19" fmla="*/ 1477328 h 1477328"/>
              <a:gd name="connsiteX20" fmla="*/ 5677431 w 7285943"/>
              <a:gd name="connsiteY20" fmla="*/ 1477328 h 1477328"/>
              <a:gd name="connsiteX21" fmla="*/ 5189833 w 7285943"/>
              <a:gd name="connsiteY21" fmla="*/ 1477328 h 1477328"/>
              <a:gd name="connsiteX22" fmla="*/ 4702236 w 7285943"/>
              <a:gd name="connsiteY22" fmla="*/ 1477328 h 1477328"/>
              <a:gd name="connsiteX23" fmla="*/ 4068919 w 7285943"/>
              <a:gd name="connsiteY23" fmla="*/ 1477328 h 1477328"/>
              <a:gd name="connsiteX24" fmla="*/ 3435602 w 7285943"/>
              <a:gd name="connsiteY24" fmla="*/ 1477328 h 1477328"/>
              <a:gd name="connsiteX25" fmla="*/ 3093723 w 7285943"/>
              <a:gd name="connsiteY25" fmla="*/ 1477328 h 1477328"/>
              <a:gd name="connsiteX26" fmla="*/ 2460407 w 7285943"/>
              <a:gd name="connsiteY26" fmla="*/ 1477328 h 1477328"/>
              <a:gd name="connsiteX27" fmla="*/ 1754231 w 7285943"/>
              <a:gd name="connsiteY27" fmla="*/ 1477328 h 1477328"/>
              <a:gd name="connsiteX28" fmla="*/ 1266633 w 7285943"/>
              <a:gd name="connsiteY28" fmla="*/ 1477328 h 1477328"/>
              <a:gd name="connsiteX29" fmla="*/ 560457 w 7285943"/>
              <a:gd name="connsiteY29" fmla="*/ 1477328 h 1477328"/>
              <a:gd name="connsiteX30" fmla="*/ 0 w 7285943"/>
              <a:gd name="connsiteY30" fmla="*/ 1477328 h 1477328"/>
              <a:gd name="connsiteX31" fmla="*/ 0 w 7285943"/>
              <a:gd name="connsiteY31" fmla="*/ 1029205 h 1477328"/>
              <a:gd name="connsiteX32" fmla="*/ 0 w 7285943"/>
              <a:gd name="connsiteY32" fmla="*/ 581082 h 1477328"/>
              <a:gd name="connsiteX33" fmla="*/ 0 w 7285943"/>
              <a:gd name="connsiteY33"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285943" h="1477328" extrusionOk="0">
                <a:moveTo>
                  <a:pt x="0" y="0"/>
                </a:moveTo>
                <a:cubicBezTo>
                  <a:pt x="73710" y="-28459"/>
                  <a:pt x="244830" y="23706"/>
                  <a:pt x="341879" y="0"/>
                </a:cubicBezTo>
                <a:cubicBezTo>
                  <a:pt x="438928" y="-23706"/>
                  <a:pt x="589187" y="22038"/>
                  <a:pt x="756617" y="0"/>
                </a:cubicBezTo>
                <a:cubicBezTo>
                  <a:pt x="924047" y="-22038"/>
                  <a:pt x="1093723" y="15781"/>
                  <a:pt x="1317074" y="0"/>
                </a:cubicBezTo>
                <a:cubicBezTo>
                  <a:pt x="1540425" y="-15781"/>
                  <a:pt x="1723396" y="15559"/>
                  <a:pt x="1950391" y="0"/>
                </a:cubicBezTo>
                <a:cubicBezTo>
                  <a:pt x="2177386" y="-15559"/>
                  <a:pt x="2172712" y="19107"/>
                  <a:pt x="2292270" y="0"/>
                </a:cubicBezTo>
                <a:cubicBezTo>
                  <a:pt x="2411828" y="-19107"/>
                  <a:pt x="2506841" y="26625"/>
                  <a:pt x="2634149" y="0"/>
                </a:cubicBezTo>
                <a:cubicBezTo>
                  <a:pt x="2761457" y="-26625"/>
                  <a:pt x="3075325" y="2410"/>
                  <a:pt x="3194606" y="0"/>
                </a:cubicBezTo>
                <a:cubicBezTo>
                  <a:pt x="3313887" y="-2410"/>
                  <a:pt x="3482544" y="32715"/>
                  <a:pt x="3682204" y="0"/>
                </a:cubicBezTo>
                <a:cubicBezTo>
                  <a:pt x="3881864" y="-32715"/>
                  <a:pt x="4033743" y="10491"/>
                  <a:pt x="4315520" y="0"/>
                </a:cubicBezTo>
                <a:cubicBezTo>
                  <a:pt x="4597297" y="-10491"/>
                  <a:pt x="4581605" y="26611"/>
                  <a:pt x="4657399" y="0"/>
                </a:cubicBezTo>
                <a:cubicBezTo>
                  <a:pt x="4733193" y="-26611"/>
                  <a:pt x="5089373" y="66041"/>
                  <a:pt x="5217856" y="0"/>
                </a:cubicBezTo>
                <a:cubicBezTo>
                  <a:pt x="5346339" y="-66041"/>
                  <a:pt x="5599065" y="19510"/>
                  <a:pt x="5851173" y="0"/>
                </a:cubicBezTo>
                <a:cubicBezTo>
                  <a:pt x="6103281" y="-19510"/>
                  <a:pt x="6157661" y="44556"/>
                  <a:pt x="6265911" y="0"/>
                </a:cubicBezTo>
                <a:cubicBezTo>
                  <a:pt x="6374161" y="-44556"/>
                  <a:pt x="6783555" y="11048"/>
                  <a:pt x="7285943" y="0"/>
                </a:cubicBezTo>
                <a:cubicBezTo>
                  <a:pt x="7291040" y="171187"/>
                  <a:pt x="7235752" y="381369"/>
                  <a:pt x="7285943" y="477669"/>
                </a:cubicBezTo>
                <a:cubicBezTo>
                  <a:pt x="7336134" y="573969"/>
                  <a:pt x="7260193" y="840876"/>
                  <a:pt x="7285943" y="940565"/>
                </a:cubicBezTo>
                <a:cubicBezTo>
                  <a:pt x="7311693" y="1040254"/>
                  <a:pt x="7235679" y="1236805"/>
                  <a:pt x="7285943" y="1477328"/>
                </a:cubicBezTo>
                <a:cubicBezTo>
                  <a:pt x="7143991" y="1483336"/>
                  <a:pt x="6849011" y="1466324"/>
                  <a:pt x="6652626" y="1477328"/>
                </a:cubicBezTo>
                <a:cubicBezTo>
                  <a:pt x="6456241" y="1488332"/>
                  <a:pt x="6380125" y="1472968"/>
                  <a:pt x="6237888" y="1477328"/>
                </a:cubicBezTo>
                <a:cubicBezTo>
                  <a:pt x="6095651" y="1481688"/>
                  <a:pt x="5833505" y="1440908"/>
                  <a:pt x="5677431" y="1477328"/>
                </a:cubicBezTo>
                <a:cubicBezTo>
                  <a:pt x="5521357" y="1513748"/>
                  <a:pt x="5297218" y="1470459"/>
                  <a:pt x="5189833" y="1477328"/>
                </a:cubicBezTo>
                <a:cubicBezTo>
                  <a:pt x="5082448" y="1484197"/>
                  <a:pt x="4849929" y="1423932"/>
                  <a:pt x="4702236" y="1477328"/>
                </a:cubicBezTo>
                <a:cubicBezTo>
                  <a:pt x="4554543" y="1530724"/>
                  <a:pt x="4288830" y="1416026"/>
                  <a:pt x="4068919" y="1477328"/>
                </a:cubicBezTo>
                <a:cubicBezTo>
                  <a:pt x="3849008" y="1538630"/>
                  <a:pt x="3697227" y="1468713"/>
                  <a:pt x="3435602" y="1477328"/>
                </a:cubicBezTo>
                <a:cubicBezTo>
                  <a:pt x="3173977" y="1485943"/>
                  <a:pt x="3169060" y="1442455"/>
                  <a:pt x="3093723" y="1477328"/>
                </a:cubicBezTo>
                <a:cubicBezTo>
                  <a:pt x="3018386" y="1512201"/>
                  <a:pt x="2682936" y="1455829"/>
                  <a:pt x="2460407" y="1477328"/>
                </a:cubicBezTo>
                <a:cubicBezTo>
                  <a:pt x="2237878" y="1498827"/>
                  <a:pt x="2056211" y="1396440"/>
                  <a:pt x="1754231" y="1477328"/>
                </a:cubicBezTo>
                <a:cubicBezTo>
                  <a:pt x="1452251" y="1558216"/>
                  <a:pt x="1498275" y="1461234"/>
                  <a:pt x="1266633" y="1477328"/>
                </a:cubicBezTo>
                <a:cubicBezTo>
                  <a:pt x="1034991" y="1493422"/>
                  <a:pt x="731794" y="1453253"/>
                  <a:pt x="560457" y="1477328"/>
                </a:cubicBezTo>
                <a:cubicBezTo>
                  <a:pt x="389120" y="1501403"/>
                  <a:pt x="212901" y="1423241"/>
                  <a:pt x="0" y="1477328"/>
                </a:cubicBezTo>
                <a:cubicBezTo>
                  <a:pt x="-15603" y="1323062"/>
                  <a:pt x="8645" y="1240377"/>
                  <a:pt x="0" y="1029205"/>
                </a:cubicBezTo>
                <a:cubicBezTo>
                  <a:pt x="-8645" y="818033"/>
                  <a:pt x="24369" y="718206"/>
                  <a:pt x="0" y="581082"/>
                </a:cubicBezTo>
                <a:cubicBezTo>
                  <a:pt x="-24369" y="443958"/>
                  <a:pt x="64075" y="125817"/>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884673717">
                  <a:prstGeom prst="rect">
                    <a:avLst/>
                  </a:prstGeom>
                  <ask:type>
                    <ask:lineSketchScribble/>
                  </ask:type>
                </ask:lineSketchStyleProps>
              </a:ext>
            </a:extLst>
          </a:ln>
        </p:spPr>
        <p:txBody>
          <a:bodyPr wrap="square" rtlCol="0">
            <a:spAutoFit/>
          </a:bodyPr>
          <a:lstStyle/>
          <a:p>
            <a:pPr algn="just"/>
            <a:r>
              <a:rPr lang="es-ES" dirty="0">
                <a:solidFill>
                  <a:schemeClr val="accent6">
                    <a:lumMod val="50000"/>
                  </a:schemeClr>
                </a:solidFill>
                <a:latin typeface="Amasis MT Pro Black" panose="02040A04050005020304" pitchFamily="18" charset="0"/>
              </a:rPr>
              <a:t>¿Cómo educan los padres a sus hijos en la fe cristiana?</a:t>
            </a:r>
          </a:p>
          <a:p>
            <a:pPr algn="just"/>
            <a:endParaRPr lang="es-ES" b="0" i="0" dirty="0">
              <a:solidFill>
                <a:schemeClr val="accent6">
                  <a:lumMod val="50000"/>
                </a:schemeClr>
              </a:solidFill>
              <a:effectLst/>
              <a:latin typeface="Amasis MT Pro Black" panose="02040A04050005020304" pitchFamily="18" charset="0"/>
            </a:endParaRPr>
          </a:p>
          <a:p>
            <a:pPr algn="just"/>
            <a:r>
              <a:rPr lang="es-ES" dirty="0">
                <a:solidFill>
                  <a:schemeClr val="accent6">
                    <a:lumMod val="50000"/>
                  </a:schemeClr>
                </a:solidFill>
                <a:latin typeface="Amasis MT Pro" panose="02040504050005020304" pitchFamily="18" charset="0"/>
              </a:rPr>
              <a:t>Los padres educan a sus hijos en la fe cristiana principalmente con el ejemplo, la oración, la catequesis familiar y la participación en la vida de la Iglesia. </a:t>
            </a:r>
            <a:endParaRPr lang="es-ES" b="0" i="0" dirty="0">
              <a:solidFill>
                <a:schemeClr val="accent6">
                  <a:lumMod val="50000"/>
                </a:schemeClr>
              </a:solidFill>
              <a:effectLst/>
              <a:latin typeface="Amasis MT Pro" panose="02040504050005020304" pitchFamily="18" charset="0"/>
            </a:endParaRPr>
          </a:p>
        </p:txBody>
      </p:sp>
      <p:pic>
        <p:nvPicPr>
          <p:cNvPr id="4098" name="Picture 2" descr="Oración por los fieles laicos y las familias de todo el mundo">
            <a:extLst>
              <a:ext uri="{FF2B5EF4-FFF2-40B4-BE49-F238E27FC236}">
                <a16:creationId xmlns:a16="http://schemas.microsoft.com/office/drawing/2014/main" id="{92578E77-9722-416B-9182-E662A6D48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45" y="421969"/>
            <a:ext cx="3028950" cy="1514475"/>
          </a:xfrm>
          <a:prstGeom prst="rect">
            <a:avLst/>
          </a:prstGeom>
          <a:noFill/>
          <a:ln w="76200">
            <a:solidFill>
              <a:schemeClr val="accent6">
                <a:lumMod val="50000"/>
              </a:schemeClr>
            </a:solidFill>
            <a:prstDash val="sysDash"/>
          </a:ln>
          <a:extLst>
            <a:ext uri="{909E8E84-426E-40DD-AFC4-6F175D3DCCD1}">
              <a14:hiddenFill xmlns:a14="http://schemas.microsoft.com/office/drawing/2010/main">
                <a:solidFill>
                  <a:srgbClr val="FFFFFF"/>
                </a:solidFill>
              </a14:hiddenFill>
            </a:ext>
          </a:extLst>
        </p:spPr>
      </p:pic>
      <p:pic>
        <p:nvPicPr>
          <p:cNvPr id="4100" name="Picture 4" descr="Aprenda a hacer la ORACION POR LA FAMILIA UNIDA y libre de todo mal">
            <a:extLst>
              <a:ext uri="{FF2B5EF4-FFF2-40B4-BE49-F238E27FC236}">
                <a16:creationId xmlns:a16="http://schemas.microsoft.com/office/drawing/2014/main" id="{845D8D72-CD3B-4666-87A1-E62ACB57F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093" y="2335450"/>
            <a:ext cx="2482792" cy="1862094"/>
          </a:xfrm>
          <a:prstGeom prst="rect">
            <a:avLst/>
          </a:prstGeom>
          <a:noFill/>
          <a:ln w="76200">
            <a:solidFill>
              <a:schemeClr val="accent6">
                <a:lumMod val="50000"/>
              </a:schemeClr>
            </a:solidFill>
            <a:prstDash val="sysDash"/>
          </a:ln>
          <a:extLst>
            <a:ext uri="{909E8E84-426E-40DD-AFC4-6F175D3DCCD1}">
              <a14:hiddenFill xmlns:a14="http://schemas.microsoft.com/office/drawing/2010/main">
                <a:solidFill>
                  <a:srgbClr val="FFFFFF"/>
                </a:solidFill>
              </a14:hiddenFill>
            </a:ext>
          </a:extLst>
        </p:spPr>
      </p:pic>
      <p:pic>
        <p:nvPicPr>
          <p:cNvPr id="4104" name="Picture 8" descr="Piden concienciar a los padres para que sus hijos vayan andando al colegio">
            <a:extLst>
              <a:ext uri="{FF2B5EF4-FFF2-40B4-BE49-F238E27FC236}">
                <a16:creationId xmlns:a16="http://schemas.microsoft.com/office/drawing/2014/main" id="{AF61745D-8C26-458B-8FF6-CDC2BFA2C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5222" y="3784300"/>
            <a:ext cx="1868093" cy="1224793"/>
          </a:xfrm>
          <a:prstGeom prst="rect">
            <a:avLst/>
          </a:prstGeom>
          <a:noFill/>
          <a:ln w="57150">
            <a:solidFill>
              <a:schemeClr val="accent6">
                <a:lumMod val="50000"/>
              </a:schemeClr>
            </a:solidFill>
            <a:prstDash val="dashDot"/>
          </a:ln>
          <a:extLst>
            <a:ext uri="{909E8E84-426E-40DD-AFC4-6F175D3DCCD1}">
              <a14:hiddenFill xmlns:a14="http://schemas.microsoft.com/office/drawing/2010/main">
                <a:solidFill>
                  <a:srgbClr val="FFFFFF"/>
                </a:solidFill>
              </a14:hiddenFill>
            </a:ext>
          </a:extLst>
        </p:spPr>
      </p:pic>
      <p:pic>
        <p:nvPicPr>
          <p:cNvPr id="4106" name="Picture 10" descr="Los padres de alumnos reclaman primar «la salud psicológica» sobre la  formación | La Verdad">
            <a:extLst>
              <a:ext uri="{FF2B5EF4-FFF2-40B4-BE49-F238E27FC236}">
                <a16:creationId xmlns:a16="http://schemas.microsoft.com/office/drawing/2014/main" id="{22D7F4CA-D924-40E1-8384-B1325CB746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9279" y="5132983"/>
            <a:ext cx="2140793" cy="1320842"/>
          </a:xfrm>
          <a:prstGeom prst="rect">
            <a:avLst/>
          </a:prstGeom>
          <a:noFill/>
          <a:ln w="57150">
            <a:solidFill>
              <a:schemeClr val="accent6">
                <a:lumMod val="50000"/>
              </a:schemeClr>
            </a:solidFill>
            <a:prstDash val="lgDashDo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0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heel(1)">
                                      <p:cBhvr>
                                        <p:cTn id="10" dur="2000"/>
                                        <p:tgtEl>
                                          <p:spTgt spid="4098"/>
                                        </p:tgtEl>
                                      </p:cBhvr>
                                    </p:animEffect>
                                  </p:childTnLst>
                                </p:cTn>
                              </p:par>
                              <p:par>
                                <p:cTn id="11" presetID="21" presetClass="entr" presetSubtype="1"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wheel(1)">
                                      <p:cBhvr>
                                        <p:cTn id="13" dur="20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nodeType="withEffect">
                                  <p:stCondLst>
                                    <p:cond delay="0"/>
                                  </p:stCondLst>
                                  <p:childTnLst>
                                    <p:set>
                                      <p:cBhvr>
                                        <p:cTn id="23" dur="1" fill="hold">
                                          <p:stCondLst>
                                            <p:cond delay="0"/>
                                          </p:stCondLst>
                                        </p:cTn>
                                        <p:tgtEl>
                                          <p:spTgt spid="4104"/>
                                        </p:tgtEl>
                                        <p:attrNameLst>
                                          <p:attrName>style.visibility</p:attrName>
                                        </p:attrNameLst>
                                      </p:cBhvr>
                                      <p:to>
                                        <p:strVal val="visible"/>
                                      </p:to>
                                    </p:set>
                                    <p:anim calcmode="lin" valueType="num">
                                      <p:cBhvr>
                                        <p:cTn id="24" dur="1000" fill="hold"/>
                                        <p:tgtEl>
                                          <p:spTgt spid="4104"/>
                                        </p:tgtEl>
                                        <p:attrNameLst>
                                          <p:attrName>ppt_w</p:attrName>
                                        </p:attrNameLst>
                                      </p:cBhvr>
                                      <p:tavLst>
                                        <p:tav tm="0">
                                          <p:val>
                                            <p:fltVal val="0"/>
                                          </p:val>
                                        </p:tav>
                                        <p:tav tm="100000">
                                          <p:val>
                                            <p:strVal val="#ppt_w"/>
                                          </p:val>
                                        </p:tav>
                                      </p:tavLst>
                                    </p:anim>
                                    <p:anim calcmode="lin" valueType="num">
                                      <p:cBhvr>
                                        <p:cTn id="25" dur="1000" fill="hold"/>
                                        <p:tgtEl>
                                          <p:spTgt spid="4104"/>
                                        </p:tgtEl>
                                        <p:attrNameLst>
                                          <p:attrName>ppt_h</p:attrName>
                                        </p:attrNameLst>
                                      </p:cBhvr>
                                      <p:tavLst>
                                        <p:tav tm="0">
                                          <p:val>
                                            <p:fltVal val="0"/>
                                          </p:val>
                                        </p:tav>
                                        <p:tav tm="100000">
                                          <p:val>
                                            <p:strVal val="#ppt_h"/>
                                          </p:val>
                                        </p:tav>
                                      </p:tavLst>
                                    </p:anim>
                                    <p:anim calcmode="lin" valueType="num">
                                      <p:cBhvr>
                                        <p:cTn id="26" dur="1000" fill="hold"/>
                                        <p:tgtEl>
                                          <p:spTgt spid="4104"/>
                                        </p:tgtEl>
                                        <p:attrNameLst>
                                          <p:attrName>style.rotation</p:attrName>
                                        </p:attrNameLst>
                                      </p:cBhvr>
                                      <p:tavLst>
                                        <p:tav tm="0">
                                          <p:val>
                                            <p:fltVal val="90"/>
                                          </p:val>
                                        </p:tav>
                                        <p:tav tm="100000">
                                          <p:val>
                                            <p:fltVal val="0"/>
                                          </p:val>
                                        </p:tav>
                                      </p:tavLst>
                                    </p:anim>
                                    <p:animEffect transition="in" filter="fade">
                                      <p:cBhvr>
                                        <p:cTn id="27" dur="1000"/>
                                        <p:tgtEl>
                                          <p:spTgt spid="4104"/>
                                        </p:tgtEl>
                                      </p:cBhvr>
                                    </p:animEffect>
                                  </p:childTnLst>
                                </p:cTn>
                              </p:par>
                              <p:par>
                                <p:cTn id="28" presetID="31" presetClass="entr" presetSubtype="0" fill="hold" nodeType="withEffect">
                                  <p:stCondLst>
                                    <p:cond delay="0"/>
                                  </p:stCondLst>
                                  <p:childTnLst>
                                    <p:set>
                                      <p:cBhvr>
                                        <p:cTn id="29" dur="1" fill="hold">
                                          <p:stCondLst>
                                            <p:cond delay="0"/>
                                          </p:stCondLst>
                                        </p:cTn>
                                        <p:tgtEl>
                                          <p:spTgt spid="4106"/>
                                        </p:tgtEl>
                                        <p:attrNameLst>
                                          <p:attrName>style.visibility</p:attrName>
                                        </p:attrNameLst>
                                      </p:cBhvr>
                                      <p:to>
                                        <p:strVal val="visible"/>
                                      </p:to>
                                    </p:set>
                                    <p:anim calcmode="lin" valueType="num">
                                      <p:cBhvr>
                                        <p:cTn id="30" dur="1000" fill="hold"/>
                                        <p:tgtEl>
                                          <p:spTgt spid="4106"/>
                                        </p:tgtEl>
                                        <p:attrNameLst>
                                          <p:attrName>ppt_w</p:attrName>
                                        </p:attrNameLst>
                                      </p:cBhvr>
                                      <p:tavLst>
                                        <p:tav tm="0">
                                          <p:val>
                                            <p:fltVal val="0"/>
                                          </p:val>
                                        </p:tav>
                                        <p:tav tm="100000">
                                          <p:val>
                                            <p:strVal val="#ppt_w"/>
                                          </p:val>
                                        </p:tav>
                                      </p:tavLst>
                                    </p:anim>
                                    <p:anim calcmode="lin" valueType="num">
                                      <p:cBhvr>
                                        <p:cTn id="31" dur="1000" fill="hold"/>
                                        <p:tgtEl>
                                          <p:spTgt spid="4106"/>
                                        </p:tgtEl>
                                        <p:attrNameLst>
                                          <p:attrName>ppt_h</p:attrName>
                                        </p:attrNameLst>
                                      </p:cBhvr>
                                      <p:tavLst>
                                        <p:tav tm="0">
                                          <p:val>
                                            <p:fltVal val="0"/>
                                          </p:val>
                                        </p:tav>
                                        <p:tav tm="100000">
                                          <p:val>
                                            <p:strVal val="#ppt_h"/>
                                          </p:val>
                                        </p:tav>
                                      </p:tavLst>
                                    </p:anim>
                                    <p:anim calcmode="lin" valueType="num">
                                      <p:cBhvr>
                                        <p:cTn id="32" dur="1000" fill="hold"/>
                                        <p:tgtEl>
                                          <p:spTgt spid="4106"/>
                                        </p:tgtEl>
                                        <p:attrNameLst>
                                          <p:attrName>style.rotation</p:attrName>
                                        </p:attrNameLst>
                                      </p:cBhvr>
                                      <p:tavLst>
                                        <p:tav tm="0">
                                          <p:val>
                                            <p:fltVal val="90"/>
                                          </p:val>
                                        </p:tav>
                                        <p:tav tm="100000">
                                          <p:val>
                                            <p:fltVal val="0"/>
                                          </p:val>
                                        </p:tav>
                                      </p:tavLst>
                                    </p:anim>
                                    <p:animEffect transition="in" filter="fade">
                                      <p:cBhvr>
                                        <p:cTn id="33" dur="1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B62111-2AC9-4C1F-9442-60FB12C6AE74}"/>
              </a:ext>
            </a:extLst>
          </p:cNvPr>
          <p:cNvSpPr txBox="1"/>
          <p:nvPr/>
        </p:nvSpPr>
        <p:spPr>
          <a:xfrm>
            <a:off x="5986977" y="2071663"/>
            <a:ext cx="4806891" cy="1477328"/>
          </a:xfrm>
          <a:custGeom>
            <a:avLst/>
            <a:gdLst>
              <a:gd name="connsiteX0" fmla="*/ 0 w 4806891"/>
              <a:gd name="connsiteY0" fmla="*/ 0 h 1477328"/>
              <a:gd name="connsiteX1" fmla="*/ 389892 w 4806891"/>
              <a:gd name="connsiteY1" fmla="*/ 0 h 1477328"/>
              <a:gd name="connsiteX2" fmla="*/ 1020129 w 4806891"/>
              <a:gd name="connsiteY2" fmla="*/ 0 h 1477328"/>
              <a:gd name="connsiteX3" fmla="*/ 1650366 w 4806891"/>
              <a:gd name="connsiteY3" fmla="*/ 0 h 1477328"/>
              <a:gd name="connsiteX4" fmla="*/ 2040258 w 4806891"/>
              <a:gd name="connsiteY4" fmla="*/ 0 h 1477328"/>
              <a:gd name="connsiteX5" fmla="*/ 2430150 w 4806891"/>
              <a:gd name="connsiteY5" fmla="*/ 0 h 1477328"/>
              <a:gd name="connsiteX6" fmla="*/ 2868112 w 4806891"/>
              <a:gd name="connsiteY6" fmla="*/ 0 h 1477328"/>
              <a:gd name="connsiteX7" fmla="*/ 3306073 w 4806891"/>
              <a:gd name="connsiteY7" fmla="*/ 0 h 1477328"/>
              <a:gd name="connsiteX8" fmla="*/ 3840172 w 4806891"/>
              <a:gd name="connsiteY8" fmla="*/ 0 h 1477328"/>
              <a:gd name="connsiteX9" fmla="*/ 4806891 w 4806891"/>
              <a:gd name="connsiteY9" fmla="*/ 0 h 1477328"/>
              <a:gd name="connsiteX10" fmla="*/ 4806891 w 4806891"/>
              <a:gd name="connsiteY10" fmla="*/ 492443 h 1477328"/>
              <a:gd name="connsiteX11" fmla="*/ 4806891 w 4806891"/>
              <a:gd name="connsiteY11" fmla="*/ 940565 h 1477328"/>
              <a:gd name="connsiteX12" fmla="*/ 4806891 w 4806891"/>
              <a:gd name="connsiteY12" fmla="*/ 1477328 h 1477328"/>
              <a:gd name="connsiteX13" fmla="*/ 4320861 w 4806891"/>
              <a:gd name="connsiteY13" fmla="*/ 1477328 h 1477328"/>
              <a:gd name="connsiteX14" fmla="*/ 3690624 w 4806891"/>
              <a:gd name="connsiteY14" fmla="*/ 1477328 h 1477328"/>
              <a:gd name="connsiteX15" fmla="*/ 3156525 w 4806891"/>
              <a:gd name="connsiteY15" fmla="*/ 1477328 h 1477328"/>
              <a:gd name="connsiteX16" fmla="*/ 2622426 w 4806891"/>
              <a:gd name="connsiteY16" fmla="*/ 1477328 h 1477328"/>
              <a:gd name="connsiteX17" fmla="*/ 1992189 w 4806891"/>
              <a:gd name="connsiteY17" fmla="*/ 1477328 h 1477328"/>
              <a:gd name="connsiteX18" fmla="*/ 1602297 w 4806891"/>
              <a:gd name="connsiteY18" fmla="*/ 1477328 h 1477328"/>
              <a:gd name="connsiteX19" fmla="*/ 972060 w 4806891"/>
              <a:gd name="connsiteY19" fmla="*/ 1477328 h 1477328"/>
              <a:gd name="connsiteX20" fmla="*/ 0 w 4806891"/>
              <a:gd name="connsiteY20" fmla="*/ 1477328 h 1477328"/>
              <a:gd name="connsiteX21" fmla="*/ 0 w 4806891"/>
              <a:gd name="connsiteY21" fmla="*/ 999659 h 1477328"/>
              <a:gd name="connsiteX22" fmla="*/ 0 w 4806891"/>
              <a:gd name="connsiteY22" fmla="*/ 492443 h 1477328"/>
              <a:gd name="connsiteX23" fmla="*/ 0 w 4806891"/>
              <a:gd name="connsiteY23"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06891" h="1477328" extrusionOk="0">
                <a:moveTo>
                  <a:pt x="0" y="0"/>
                </a:moveTo>
                <a:cubicBezTo>
                  <a:pt x="87620" y="-16466"/>
                  <a:pt x="251866" y="9849"/>
                  <a:pt x="389892" y="0"/>
                </a:cubicBezTo>
                <a:cubicBezTo>
                  <a:pt x="527918" y="-9849"/>
                  <a:pt x="842037" y="43247"/>
                  <a:pt x="1020129" y="0"/>
                </a:cubicBezTo>
                <a:cubicBezTo>
                  <a:pt x="1198221" y="-43247"/>
                  <a:pt x="1479909" y="68298"/>
                  <a:pt x="1650366" y="0"/>
                </a:cubicBezTo>
                <a:cubicBezTo>
                  <a:pt x="1820823" y="-68298"/>
                  <a:pt x="1916919" y="9660"/>
                  <a:pt x="2040258" y="0"/>
                </a:cubicBezTo>
                <a:cubicBezTo>
                  <a:pt x="2163597" y="-9660"/>
                  <a:pt x="2282483" y="14295"/>
                  <a:pt x="2430150" y="0"/>
                </a:cubicBezTo>
                <a:cubicBezTo>
                  <a:pt x="2577817" y="-14295"/>
                  <a:pt x="2743408" y="13547"/>
                  <a:pt x="2868112" y="0"/>
                </a:cubicBezTo>
                <a:cubicBezTo>
                  <a:pt x="2992816" y="-13547"/>
                  <a:pt x="3181070" y="36468"/>
                  <a:pt x="3306073" y="0"/>
                </a:cubicBezTo>
                <a:cubicBezTo>
                  <a:pt x="3431076" y="-36468"/>
                  <a:pt x="3589951" y="38367"/>
                  <a:pt x="3840172" y="0"/>
                </a:cubicBezTo>
                <a:cubicBezTo>
                  <a:pt x="4090393" y="-38367"/>
                  <a:pt x="4403070" y="49616"/>
                  <a:pt x="4806891" y="0"/>
                </a:cubicBezTo>
                <a:cubicBezTo>
                  <a:pt x="4853532" y="225832"/>
                  <a:pt x="4770155" y="344096"/>
                  <a:pt x="4806891" y="492443"/>
                </a:cubicBezTo>
                <a:cubicBezTo>
                  <a:pt x="4843627" y="640790"/>
                  <a:pt x="4790095" y="762030"/>
                  <a:pt x="4806891" y="940565"/>
                </a:cubicBezTo>
                <a:cubicBezTo>
                  <a:pt x="4823687" y="1119100"/>
                  <a:pt x="4781710" y="1251827"/>
                  <a:pt x="4806891" y="1477328"/>
                </a:cubicBezTo>
                <a:cubicBezTo>
                  <a:pt x="4577246" y="1523920"/>
                  <a:pt x="4508879" y="1473115"/>
                  <a:pt x="4320861" y="1477328"/>
                </a:cubicBezTo>
                <a:cubicBezTo>
                  <a:pt x="4132843" y="1481541"/>
                  <a:pt x="3965742" y="1459730"/>
                  <a:pt x="3690624" y="1477328"/>
                </a:cubicBezTo>
                <a:cubicBezTo>
                  <a:pt x="3415506" y="1494926"/>
                  <a:pt x="3399980" y="1416279"/>
                  <a:pt x="3156525" y="1477328"/>
                </a:cubicBezTo>
                <a:cubicBezTo>
                  <a:pt x="2913070" y="1538377"/>
                  <a:pt x="2748654" y="1436230"/>
                  <a:pt x="2622426" y="1477328"/>
                </a:cubicBezTo>
                <a:cubicBezTo>
                  <a:pt x="2496198" y="1518426"/>
                  <a:pt x="2154802" y="1458648"/>
                  <a:pt x="1992189" y="1477328"/>
                </a:cubicBezTo>
                <a:cubicBezTo>
                  <a:pt x="1829576" y="1496008"/>
                  <a:pt x="1709769" y="1438017"/>
                  <a:pt x="1602297" y="1477328"/>
                </a:cubicBezTo>
                <a:cubicBezTo>
                  <a:pt x="1494825" y="1516639"/>
                  <a:pt x="1164391" y="1402152"/>
                  <a:pt x="972060" y="1477328"/>
                </a:cubicBezTo>
                <a:cubicBezTo>
                  <a:pt x="779729" y="1552504"/>
                  <a:pt x="281057" y="1432391"/>
                  <a:pt x="0" y="1477328"/>
                </a:cubicBezTo>
                <a:cubicBezTo>
                  <a:pt x="-51796" y="1238788"/>
                  <a:pt x="53403" y="1236340"/>
                  <a:pt x="0" y="999659"/>
                </a:cubicBezTo>
                <a:cubicBezTo>
                  <a:pt x="-53403" y="762978"/>
                  <a:pt x="16926" y="736431"/>
                  <a:pt x="0" y="492443"/>
                </a:cubicBezTo>
                <a:cubicBezTo>
                  <a:pt x="-16926" y="248455"/>
                  <a:pt x="28915" y="182241"/>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3070025256">
                  <a:prstGeom prst="rect">
                    <a:avLst/>
                  </a:prstGeom>
                  <ask:type>
                    <ask:lineSketchScribble/>
                  </ask:type>
                </ask:lineSketchStyleProps>
              </a:ext>
            </a:extLst>
          </a:ln>
        </p:spPr>
        <p:txBody>
          <a:bodyPr wrap="square" rtlCol="0">
            <a:spAutoFit/>
          </a:bodyPr>
          <a:lstStyle/>
          <a:p>
            <a:pPr algn="l"/>
            <a:r>
              <a:rPr lang="es-ES" b="1" i="0" dirty="0">
                <a:solidFill>
                  <a:srgbClr val="494949"/>
                </a:solidFill>
                <a:effectLst/>
                <a:latin typeface="Amasis MT Pro" panose="02040504050005020304" pitchFamily="18" charset="0"/>
              </a:rPr>
              <a:t>No matarás. </a:t>
            </a:r>
            <a:r>
              <a:rPr lang="es-ES" b="0" i="0" dirty="0">
                <a:solidFill>
                  <a:srgbClr val="494949"/>
                </a:solidFill>
                <a:effectLst/>
                <a:latin typeface="Amasis MT Pro" panose="02040504050005020304" pitchFamily="18" charset="0"/>
              </a:rPr>
              <a:t>Tal como el mandamiento lo indica, el asesinato de nuestro prójimo está prohibido tanto en las leyes de los hombres, como en la ley de Dios. Hay que amar y respetar al otro, tal como Jesús nos enseñó.</a:t>
            </a:r>
          </a:p>
        </p:txBody>
      </p:sp>
      <p:sp>
        <p:nvSpPr>
          <p:cNvPr id="3" name="CuadroTexto 2">
            <a:extLst>
              <a:ext uri="{FF2B5EF4-FFF2-40B4-BE49-F238E27FC236}">
                <a16:creationId xmlns:a16="http://schemas.microsoft.com/office/drawing/2014/main" id="{EB02D3D4-39B0-406D-8E45-05A5FEB6EA50}"/>
              </a:ext>
            </a:extLst>
          </p:cNvPr>
          <p:cNvSpPr txBox="1"/>
          <p:nvPr/>
        </p:nvSpPr>
        <p:spPr>
          <a:xfrm>
            <a:off x="4381745" y="292981"/>
            <a:ext cx="3185126" cy="369332"/>
          </a:xfrm>
          <a:prstGeom prst="rect">
            <a:avLst/>
          </a:prstGeom>
          <a:noFill/>
        </p:spPr>
        <p:txBody>
          <a:bodyPr wrap="square" rtlCol="0">
            <a:spAutoFit/>
          </a:bodyPr>
          <a:lstStyle/>
          <a:p>
            <a:pPr algn="l"/>
            <a:r>
              <a:rPr lang="es-ES" b="1" dirty="0">
                <a:solidFill>
                  <a:schemeClr val="accent6">
                    <a:lumMod val="50000"/>
                  </a:schemeClr>
                </a:solidFill>
                <a:latin typeface="Amasis MT Pro Black" panose="02040A04050005020304" pitchFamily="18" charset="0"/>
              </a:rPr>
              <a:t>QUINTO</a:t>
            </a:r>
            <a:r>
              <a:rPr lang="es-ES" b="1" i="0" dirty="0">
                <a:solidFill>
                  <a:schemeClr val="accent6">
                    <a:lumMod val="50000"/>
                  </a:schemeClr>
                </a:solidFill>
                <a:effectLst/>
                <a:latin typeface="Amasis MT Pro Black" panose="02040A04050005020304" pitchFamily="18" charset="0"/>
              </a:rPr>
              <a:t> MANDAMIENTO</a:t>
            </a:r>
          </a:p>
        </p:txBody>
      </p:sp>
      <p:pic>
        <p:nvPicPr>
          <p:cNvPr id="1026" name="Picture 2" descr="Quinto Mandamiento: ¿Soy guardián de mi hermano?">
            <a:extLst>
              <a:ext uri="{FF2B5EF4-FFF2-40B4-BE49-F238E27FC236}">
                <a16:creationId xmlns:a16="http://schemas.microsoft.com/office/drawing/2014/main" id="{778248BC-1548-4D81-B639-BF8ED0045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996" y="1215986"/>
            <a:ext cx="2190749" cy="1500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aín: El hombre rechazado por Dios.">
            <a:extLst>
              <a:ext uri="{FF2B5EF4-FFF2-40B4-BE49-F238E27FC236}">
                <a16:creationId xmlns:a16="http://schemas.microsoft.com/office/drawing/2014/main" id="{EDAF6AA5-69EF-4582-A3C9-4923AFA430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38" b="89853" l="9984" r="89853">
                        <a14:foregroundMark x1="63666" y1="16039" x2="63666" y2="16039"/>
                        <a14:foregroundMark x1="63175" y1="15876" x2="63175" y2="15057"/>
                        <a14:foregroundMark x1="63666" y1="14894" x2="63993" y2="16203"/>
                        <a14:foregroundMark x1="65957" y1="8838" x2="76105" y2="10311"/>
                      </a14:backgroundRemoval>
                    </a14:imgEffect>
                  </a14:imgLayer>
                </a14:imgProps>
              </a:ext>
              <a:ext uri="{28A0092B-C50C-407E-A947-70E740481C1C}">
                <a14:useLocalDpi xmlns:a14="http://schemas.microsoft.com/office/drawing/2010/main" val="0"/>
              </a:ext>
            </a:extLst>
          </a:blip>
          <a:srcRect/>
          <a:stretch>
            <a:fillRect/>
          </a:stretch>
        </p:blipFill>
        <p:spPr bwMode="auto">
          <a:xfrm rot="734334">
            <a:off x="3367249" y="1801781"/>
            <a:ext cx="2336738" cy="2336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Caín | Wiki Biblia | Fandom">
            <a:extLst>
              <a:ext uri="{FF2B5EF4-FFF2-40B4-BE49-F238E27FC236}">
                <a16:creationId xmlns:a16="http://schemas.microsoft.com/office/drawing/2014/main" id="{21E68F28-C084-4522-BB2A-88E934DDC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874780">
            <a:off x="939803" y="2197389"/>
            <a:ext cx="1484021" cy="18523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B9910B85-01BF-4B51-A7EF-D63C6930D5E4}"/>
              </a:ext>
            </a:extLst>
          </p:cNvPr>
          <p:cNvSpPr txBox="1"/>
          <p:nvPr/>
        </p:nvSpPr>
        <p:spPr>
          <a:xfrm>
            <a:off x="1554319" y="4724314"/>
            <a:ext cx="9425137" cy="1754326"/>
          </a:xfrm>
          <a:custGeom>
            <a:avLst/>
            <a:gdLst>
              <a:gd name="connsiteX0" fmla="*/ 0 w 9425137"/>
              <a:gd name="connsiteY0" fmla="*/ 0 h 1754326"/>
              <a:gd name="connsiteX1" fmla="*/ 306317 w 9425137"/>
              <a:gd name="connsiteY1" fmla="*/ 0 h 1754326"/>
              <a:gd name="connsiteX2" fmla="*/ 706885 w 9425137"/>
              <a:gd name="connsiteY2" fmla="*/ 0 h 1754326"/>
              <a:gd name="connsiteX3" fmla="*/ 1295956 w 9425137"/>
              <a:gd name="connsiteY3" fmla="*/ 0 h 1754326"/>
              <a:gd name="connsiteX4" fmla="*/ 1979279 w 9425137"/>
              <a:gd name="connsiteY4" fmla="*/ 0 h 1754326"/>
              <a:gd name="connsiteX5" fmla="*/ 2285596 w 9425137"/>
              <a:gd name="connsiteY5" fmla="*/ 0 h 1754326"/>
              <a:gd name="connsiteX6" fmla="*/ 2591913 w 9425137"/>
              <a:gd name="connsiteY6" fmla="*/ 0 h 1754326"/>
              <a:gd name="connsiteX7" fmla="*/ 3180984 w 9425137"/>
              <a:gd name="connsiteY7" fmla="*/ 0 h 1754326"/>
              <a:gd name="connsiteX8" fmla="*/ 3675803 w 9425137"/>
              <a:gd name="connsiteY8" fmla="*/ 0 h 1754326"/>
              <a:gd name="connsiteX9" fmla="*/ 4359126 w 9425137"/>
              <a:gd name="connsiteY9" fmla="*/ 0 h 1754326"/>
              <a:gd name="connsiteX10" fmla="*/ 4665443 w 9425137"/>
              <a:gd name="connsiteY10" fmla="*/ 0 h 1754326"/>
              <a:gd name="connsiteX11" fmla="*/ 5254514 w 9425137"/>
              <a:gd name="connsiteY11" fmla="*/ 0 h 1754326"/>
              <a:gd name="connsiteX12" fmla="*/ 5937836 w 9425137"/>
              <a:gd name="connsiteY12" fmla="*/ 0 h 1754326"/>
              <a:gd name="connsiteX13" fmla="*/ 6338405 w 9425137"/>
              <a:gd name="connsiteY13" fmla="*/ 0 h 1754326"/>
              <a:gd name="connsiteX14" fmla="*/ 7021727 w 9425137"/>
              <a:gd name="connsiteY14" fmla="*/ 0 h 1754326"/>
              <a:gd name="connsiteX15" fmla="*/ 7516547 w 9425137"/>
              <a:gd name="connsiteY15" fmla="*/ 0 h 1754326"/>
              <a:gd name="connsiteX16" fmla="*/ 7822864 w 9425137"/>
              <a:gd name="connsiteY16" fmla="*/ 0 h 1754326"/>
              <a:gd name="connsiteX17" fmla="*/ 8411935 w 9425137"/>
              <a:gd name="connsiteY17" fmla="*/ 0 h 1754326"/>
              <a:gd name="connsiteX18" fmla="*/ 8812503 w 9425137"/>
              <a:gd name="connsiteY18" fmla="*/ 0 h 1754326"/>
              <a:gd name="connsiteX19" fmla="*/ 9425137 w 9425137"/>
              <a:gd name="connsiteY19" fmla="*/ 0 h 1754326"/>
              <a:gd name="connsiteX20" fmla="*/ 9425137 w 9425137"/>
              <a:gd name="connsiteY20" fmla="*/ 619862 h 1754326"/>
              <a:gd name="connsiteX21" fmla="*/ 9425137 w 9425137"/>
              <a:gd name="connsiteY21" fmla="*/ 1204637 h 1754326"/>
              <a:gd name="connsiteX22" fmla="*/ 9425137 w 9425137"/>
              <a:gd name="connsiteY22" fmla="*/ 1754326 h 1754326"/>
              <a:gd name="connsiteX23" fmla="*/ 8741815 w 9425137"/>
              <a:gd name="connsiteY23" fmla="*/ 1754326 h 1754326"/>
              <a:gd name="connsiteX24" fmla="*/ 8058492 w 9425137"/>
              <a:gd name="connsiteY24" fmla="*/ 1754326 h 1754326"/>
              <a:gd name="connsiteX25" fmla="*/ 7752175 w 9425137"/>
              <a:gd name="connsiteY25" fmla="*/ 1754326 h 1754326"/>
              <a:gd name="connsiteX26" fmla="*/ 7068853 w 9425137"/>
              <a:gd name="connsiteY26" fmla="*/ 1754326 h 1754326"/>
              <a:gd name="connsiteX27" fmla="*/ 6291279 w 9425137"/>
              <a:gd name="connsiteY27" fmla="*/ 1754326 h 1754326"/>
              <a:gd name="connsiteX28" fmla="*/ 5796459 w 9425137"/>
              <a:gd name="connsiteY28" fmla="*/ 1754326 h 1754326"/>
              <a:gd name="connsiteX29" fmla="*/ 5018885 w 9425137"/>
              <a:gd name="connsiteY29" fmla="*/ 1754326 h 1754326"/>
              <a:gd name="connsiteX30" fmla="*/ 4618317 w 9425137"/>
              <a:gd name="connsiteY30" fmla="*/ 1754326 h 1754326"/>
              <a:gd name="connsiteX31" fmla="*/ 4312000 w 9425137"/>
              <a:gd name="connsiteY31" fmla="*/ 1754326 h 1754326"/>
              <a:gd name="connsiteX32" fmla="*/ 3911432 w 9425137"/>
              <a:gd name="connsiteY32" fmla="*/ 1754326 h 1754326"/>
              <a:gd name="connsiteX33" fmla="*/ 3228109 w 9425137"/>
              <a:gd name="connsiteY33" fmla="*/ 1754326 h 1754326"/>
              <a:gd name="connsiteX34" fmla="*/ 2544787 w 9425137"/>
              <a:gd name="connsiteY34" fmla="*/ 1754326 h 1754326"/>
              <a:gd name="connsiteX35" fmla="*/ 1955716 w 9425137"/>
              <a:gd name="connsiteY35" fmla="*/ 1754326 h 1754326"/>
              <a:gd name="connsiteX36" fmla="*/ 1366645 w 9425137"/>
              <a:gd name="connsiteY36" fmla="*/ 1754326 h 1754326"/>
              <a:gd name="connsiteX37" fmla="*/ 683322 w 9425137"/>
              <a:gd name="connsiteY37" fmla="*/ 1754326 h 1754326"/>
              <a:gd name="connsiteX38" fmla="*/ 0 w 9425137"/>
              <a:gd name="connsiteY38" fmla="*/ 1754326 h 1754326"/>
              <a:gd name="connsiteX39" fmla="*/ 0 w 9425137"/>
              <a:gd name="connsiteY39" fmla="*/ 1169551 h 1754326"/>
              <a:gd name="connsiteX40" fmla="*/ 0 w 9425137"/>
              <a:gd name="connsiteY40" fmla="*/ 567232 h 1754326"/>
              <a:gd name="connsiteX41" fmla="*/ 0 w 9425137"/>
              <a:gd name="connsiteY41"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425137" h="1754326" extrusionOk="0">
                <a:moveTo>
                  <a:pt x="0" y="0"/>
                </a:moveTo>
                <a:cubicBezTo>
                  <a:pt x="123422" y="-14752"/>
                  <a:pt x="209156" y="3931"/>
                  <a:pt x="306317" y="0"/>
                </a:cubicBezTo>
                <a:cubicBezTo>
                  <a:pt x="403478" y="-3931"/>
                  <a:pt x="566223" y="44590"/>
                  <a:pt x="706885" y="0"/>
                </a:cubicBezTo>
                <a:cubicBezTo>
                  <a:pt x="847547" y="-44590"/>
                  <a:pt x="1170997" y="62817"/>
                  <a:pt x="1295956" y="0"/>
                </a:cubicBezTo>
                <a:cubicBezTo>
                  <a:pt x="1420915" y="-62817"/>
                  <a:pt x="1787876" y="5953"/>
                  <a:pt x="1979279" y="0"/>
                </a:cubicBezTo>
                <a:cubicBezTo>
                  <a:pt x="2170682" y="-5953"/>
                  <a:pt x="2212078" y="934"/>
                  <a:pt x="2285596" y="0"/>
                </a:cubicBezTo>
                <a:cubicBezTo>
                  <a:pt x="2359114" y="-934"/>
                  <a:pt x="2515307" y="33942"/>
                  <a:pt x="2591913" y="0"/>
                </a:cubicBezTo>
                <a:cubicBezTo>
                  <a:pt x="2668519" y="-33942"/>
                  <a:pt x="2918054" y="31770"/>
                  <a:pt x="3180984" y="0"/>
                </a:cubicBezTo>
                <a:cubicBezTo>
                  <a:pt x="3443914" y="-31770"/>
                  <a:pt x="3500046" y="39492"/>
                  <a:pt x="3675803" y="0"/>
                </a:cubicBezTo>
                <a:cubicBezTo>
                  <a:pt x="3851560" y="-39492"/>
                  <a:pt x="4165490" y="7229"/>
                  <a:pt x="4359126" y="0"/>
                </a:cubicBezTo>
                <a:cubicBezTo>
                  <a:pt x="4552762" y="-7229"/>
                  <a:pt x="4581488" y="26083"/>
                  <a:pt x="4665443" y="0"/>
                </a:cubicBezTo>
                <a:cubicBezTo>
                  <a:pt x="4749398" y="-26083"/>
                  <a:pt x="5089470" y="1902"/>
                  <a:pt x="5254514" y="0"/>
                </a:cubicBezTo>
                <a:cubicBezTo>
                  <a:pt x="5419558" y="-1902"/>
                  <a:pt x="5705755" y="506"/>
                  <a:pt x="5937836" y="0"/>
                </a:cubicBezTo>
                <a:cubicBezTo>
                  <a:pt x="6169917" y="-506"/>
                  <a:pt x="6164620" y="37062"/>
                  <a:pt x="6338405" y="0"/>
                </a:cubicBezTo>
                <a:cubicBezTo>
                  <a:pt x="6512191" y="-37062"/>
                  <a:pt x="6717921" y="59556"/>
                  <a:pt x="7021727" y="0"/>
                </a:cubicBezTo>
                <a:cubicBezTo>
                  <a:pt x="7325533" y="-59556"/>
                  <a:pt x="7306845" y="22982"/>
                  <a:pt x="7516547" y="0"/>
                </a:cubicBezTo>
                <a:cubicBezTo>
                  <a:pt x="7726249" y="-22982"/>
                  <a:pt x="7697108" y="33408"/>
                  <a:pt x="7822864" y="0"/>
                </a:cubicBezTo>
                <a:cubicBezTo>
                  <a:pt x="7948620" y="-33408"/>
                  <a:pt x="8265545" y="69363"/>
                  <a:pt x="8411935" y="0"/>
                </a:cubicBezTo>
                <a:cubicBezTo>
                  <a:pt x="8558325" y="-69363"/>
                  <a:pt x="8662094" y="31789"/>
                  <a:pt x="8812503" y="0"/>
                </a:cubicBezTo>
                <a:cubicBezTo>
                  <a:pt x="8962912" y="-31789"/>
                  <a:pt x="9261362" y="31435"/>
                  <a:pt x="9425137" y="0"/>
                </a:cubicBezTo>
                <a:cubicBezTo>
                  <a:pt x="9476436" y="136949"/>
                  <a:pt x="9410580" y="362542"/>
                  <a:pt x="9425137" y="619862"/>
                </a:cubicBezTo>
                <a:cubicBezTo>
                  <a:pt x="9439694" y="877182"/>
                  <a:pt x="9414827" y="932000"/>
                  <a:pt x="9425137" y="1204637"/>
                </a:cubicBezTo>
                <a:cubicBezTo>
                  <a:pt x="9435447" y="1477274"/>
                  <a:pt x="9364733" y="1631043"/>
                  <a:pt x="9425137" y="1754326"/>
                </a:cubicBezTo>
                <a:cubicBezTo>
                  <a:pt x="9126476" y="1773659"/>
                  <a:pt x="9010790" y="1718059"/>
                  <a:pt x="8741815" y="1754326"/>
                </a:cubicBezTo>
                <a:cubicBezTo>
                  <a:pt x="8472840" y="1790593"/>
                  <a:pt x="8297905" y="1709635"/>
                  <a:pt x="8058492" y="1754326"/>
                </a:cubicBezTo>
                <a:cubicBezTo>
                  <a:pt x="7819079" y="1799017"/>
                  <a:pt x="7874275" y="1738361"/>
                  <a:pt x="7752175" y="1754326"/>
                </a:cubicBezTo>
                <a:cubicBezTo>
                  <a:pt x="7630075" y="1770291"/>
                  <a:pt x="7209898" y="1733569"/>
                  <a:pt x="7068853" y="1754326"/>
                </a:cubicBezTo>
                <a:cubicBezTo>
                  <a:pt x="6927808" y="1775083"/>
                  <a:pt x="6528487" y="1733937"/>
                  <a:pt x="6291279" y="1754326"/>
                </a:cubicBezTo>
                <a:cubicBezTo>
                  <a:pt x="6054071" y="1774715"/>
                  <a:pt x="6037525" y="1741627"/>
                  <a:pt x="5796459" y="1754326"/>
                </a:cubicBezTo>
                <a:cubicBezTo>
                  <a:pt x="5555393" y="1767025"/>
                  <a:pt x="5307460" y="1716852"/>
                  <a:pt x="5018885" y="1754326"/>
                </a:cubicBezTo>
                <a:cubicBezTo>
                  <a:pt x="4730310" y="1791800"/>
                  <a:pt x="4779589" y="1721076"/>
                  <a:pt x="4618317" y="1754326"/>
                </a:cubicBezTo>
                <a:cubicBezTo>
                  <a:pt x="4457045" y="1787576"/>
                  <a:pt x="4425232" y="1743762"/>
                  <a:pt x="4312000" y="1754326"/>
                </a:cubicBezTo>
                <a:cubicBezTo>
                  <a:pt x="4198768" y="1764890"/>
                  <a:pt x="4096407" y="1711037"/>
                  <a:pt x="3911432" y="1754326"/>
                </a:cubicBezTo>
                <a:cubicBezTo>
                  <a:pt x="3726457" y="1797615"/>
                  <a:pt x="3473974" y="1704450"/>
                  <a:pt x="3228109" y="1754326"/>
                </a:cubicBezTo>
                <a:cubicBezTo>
                  <a:pt x="2982244" y="1804202"/>
                  <a:pt x="2814508" y="1675538"/>
                  <a:pt x="2544787" y="1754326"/>
                </a:cubicBezTo>
                <a:cubicBezTo>
                  <a:pt x="2275066" y="1833114"/>
                  <a:pt x="2194236" y="1731322"/>
                  <a:pt x="1955716" y="1754326"/>
                </a:cubicBezTo>
                <a:cubicBezTo>
                  <a:pt x="1717196" y="1777330"/>
                  <a:pt x="1527370" y="1739552"/>
                  <a:pt x="1366645" y="1754326"/>
                </a:cubicBezTo>
                <a:cubicBezTo>
                  <a:pt x="1205920" y="1769100"/>
                  <a:pt x="908253" y="1679531"/>
                  <a:pt x="683322" y="1754326"/>
                </a:cubicBezTo>
                <a:cubicBezTo>
                  <a:pt x="458391" y="1829121"/>
                  <a:pt x="231511" y="1672427"/>
                  <a:pt x="0" y="1754326"/>
                </a:cubicBezTo>
                <a:cubicBezTo>
                  <a:pt x="-66159" y="1613521"/>
                  <a:pt x="7790" y="1423688"/>
                  <a:pt x="0" y="1169551"/>
                </a:cubicBezTo>
                <a:cubicBezTo>
                  <a:pt x="-7790" y="915414"/>
                  <a:pt x="69371" y="726390"/>
                  <a:pt x="0" y="567232"/>
                </a:cubicBezTo>
                <a:cubicBezTo>
                  <a:pt x="-69371" y="408074"/>
                  <a:pt x="23454" y="217429"/>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884673717">
                  <a:prstGeom prst="rect">
                    <a:avLst/>
                  </a:prstGeom>
                  <ask:type>
                    <ask:lineSketchScribble/>
                  </ask:type>
                </ask:lineSketchStyleProps>
              </a:ext>
            </a:extLst>
          </a:ln>
        </p:spPr>
        <p:txBody>
          <a:bodyPr wrap="square" rtlCol="0">
            <a:spAutoFit/>
          </a:bodyPr>
          <a:lstStyle/>
          <a:p>
            <a:pPr algn="just"/>
            <a:r>
              <a:rPr lang="es-ES" dirty="0">
                <a:solidFill>
                  <a:schemeClr val="accent6">
                    <a:lumMod val="50000"/>
                  </a:schemeClr>
                </a:solidFill>
                <a:latin typeface="Amasis MT Pro Black" panose="02040A04050005020304" pitchFamily="18" charset="0"/>
              </a:rPr>
              <a:t>¿Por qué ha de ser respetada la vida humana?</a:t>
            </a:r>
          </a:p>
          <a:p>
            <a:pPr algn="just"/>
            <a:endParaRPr lang="es-ES" dirty="0">
              <a:solidFill>
                <a:schemeClr val="accent6">
                  <a:lumMod val="50000"/>
                </a:schemeClr>
              </a:solidFill>
              <a:latin typeface="Amasis MT Pro Black" panose="02040A04050005020304" pitchFamily="18" charset="0"/>
            </a:endParaRPr>
          </a:p>
          <a:p>
            <a:pPr algn="just"/>
            <a:r>
              <a:rPr lang="es-ES" b="0" i="0" dirty="0">
                <a:solidFill>
                  <a:schemeClr val="accent6">
                    <a:lumMod val="50000"/>
                  </a:schemeClr>
                </a:solidFill>
                <a:effectLst/>
                <a:latin typeface="Amasis MT Pro" panose="02040504050005020304" pitchFamily="18" charset="0"/>
              </a:rPr>
              <a:t>Porque es sagrada. Desde el comienzo supone la acción creadora de Dios y permanece para siempre en una relación especial con el Creador, su único fin. A nadie le es lícito destruir directamente a un ser humano inocente, porque es gravemente contrario a la dignidad de la persona y a la santidad del Creador. </a:t>
            </a:r>
            <a:r>
              <a:rPr lang="es-ES" b="1" i="1" dirty="0">
                <a:solidFill>
                  <a:schemeClr val="accent6">
                    <a:lumMod val="50000"/>
                  </a:schemeClr>
                </a:solidFill>
                <a:effectLst/>
                <a:latin typeface="Amasis MT Pro" panose="02040504050005020304" pitchFamily="18" charset="0"/>
              </a:rPr>
              <a:t>“No quites la vida el inocente y justo” Ex. 237</a:t>
            </a:r>
          </a:p>
        </p:txBody>
      </p:sp>
    </p:spTree>
    <p:extLst>
      <p:ext uri="{BB962C8B-B14F-4D97-AF65-F5344CB8AC3E}">
        <p14:creationId xmlns:p14="http://schemas.microsoft.com/office/powerpoint/2010/main" val="33861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 calcmode="lin" valueType="num">
                                      <p:cBhvr>
                                        <p:cTn id="12" dur="500" fill="hold"/>
                                        <p:tgtEl>
                                          <p:spTgt spid="1032"/>
                                        </p:tgtEl>
                                        <p:attrNameLst>
                                          <p:attrName>ppt_w</p:attrName>
                                        </p:attrNameLst>
                                      </p:cBhvr>
                                      <p:tavLst>
                                        <p:tav tm="0">
                                          <p:val>
                                            <p:fltVal val="0"/>
                                          </p:val>
                                        </p:tav>
                                        <p:tav tm="100000">
                                          <p:val>
                                            <p:strVal val="#ppt_w"/>
                                          </p:val>
                                        </p:tav>
                                      </p:tavLst>
                                    </p:anim>
                                    <p:anim calcmode="lin" valueType="num">
                                      <p:cBhvr>
                                        <p:cTn id="13" dur="500" fill="hold"/>
                                        <p:tgtEl>
                                          <p:spTgt spid="1032"/>
                                        </p:tgtEl>
                                        <p:attrNameLst>
                                          <p:attrName>ppt_h</p:attrName>
                                        </p:attrNameLst>
                                      </p:cBhvr>
                                      <p:tavLst>
                                        <p:tav tm="0">
                                          <p:val>
                                            <p:fltVal val="0"/>
                                          </p:val>
                                        </p:tav>
                                        <p:tav tm="100000">
                                          <p:val>
                                            <p:strVal val="#ppt_h"/>
                                          </p:val>
                                        </p:tav>
                                      </p:tavLst>
                                    </p:anim>
                                    <p:animEffect transition="in" filter="fade">
                                      <p:cBhvr>
                                        <p:cTn id="14" dur="500"/>
                                        <p:tgtEl>
                                          <p:spTgt spid="1032"/>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par>
                                <p:cTn id="20" presetID="53" presetClass="entr" presetSubtype="16"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 calcmode="lin" valueType="num">
                                      <p:cBhvr>
                                        <p:cTn id="22" dur="500" fill="hold"/>
                                        <p:tgtEl>
                                          <p:spTgt spid="1030"/>
                                        </p:tgtEl>
                                        <p:attrNameLst>
                                          <p:attrName>ppt_w</p:attrName>
                                        </p:attrNameLst>
                                      </p:cBhvr>
                                      <p:tavLst>
                                        <p:tav tm="0">
                                          <p:val>
                                            <p:fltVal val="0"/>
                                          </p:val>
                                        </p:tav>
                                        <p:tav tm="100000">
                                          <p:val>
                                            <p:strVal val="#ppt_w"/>
                                          </p:val>
                                        </p:tav>
                                      </p:tavLst>
                                    </p:anim>
                                    <p:anim calcmode="lin" valueType="num">
                                      <p:cBhvr>
                                        <p:cTn id="23" dur="500" fill="hold"/>
                                        <p:tgtEl>
                                          <p:spTgt spid="1030"/>
                                        </p:tgtEl>
                                        <p:attrNameLst>
                                          <p:attrName>ppt_h</p:attrName>
                                        </p:attrNameLst>
                                      </p:cBhvr>
                                      <p:tavLst>
                                        <p:tav tm="0">
                                          <p:val>
                                            <p:fltVal val="0"/>
                                          </p:val>
                                        </p:tav>
                                        <p:tav tm="100000">
                                          <p:val>
                                            <p:strVal val="#ppt_h"/>
                                          </p:val>
                                        </p:tav>
                                      </p:tavLst>
                                    </p:anim>
                                    <p:animEffect transition="in" filter="fade">
                                      <p:cBhvr>
                                        <p:cTn id="24" dur="500"/>
                                        <p:tgtEl>
                                          <p:spTgt spid="103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5D7856-A77E-4AA9-9ADC-56144DD14699}"/>
              </a:ext>
            </a:extLst>
          </p:cNvPr>
          <p:cNvSpPr txBox="1"/>
          <p:nvPr/>
        </p:nvSpPr>
        <p:spPr>
          <a:xfrm>
            <a:off x="310394" y="404175"/>
            <a:ext cx="11610362" cy="4752583"/>
          </a:xfrm>
          <a:custGeom>
            <a:avLst/>
            <a:gdLst>
              <a:gd name="connsiteX0" fmla="*/ 0 w 11610362"/>
              <a:gd name="connsiteY0" fmla="*/ 0 h 4752583"/>
              <a:gd name="connsiteX1" fmla="*/ 232207 w 11610362"/>
              <a:gd name="connsiteY1" fmla="*/ 0 h 4752583"/>
              <a:gd name="connsiteX2" fmla="*/ 580518 w 11610362"/>
              <a:gd name="connsiteY2" fmla="*/ 0 h 4752583"/>
              <a:gd name="connsiteX3" fmla="*/ 1161036 w 11610362"/>
              <a:gd name="connsiteY3" fmla="*/ 0 h 4752583"/>
              <a:gd name="connsiteX4" fmla="*/ 1857658 w 11610362"/>
              <a:gd name="connsiteY4" fmla="*/ 0 h 4752583"/>
              <a:gd name="connsiteX5" fmla="*/ 2089865 w 11610362"/>
              <a:gd name="connsiteY5" fmla="*/ 0 h 4752583"/>
              <a:gd name="connsiteX6" fmla="*/ 2322072 w 11610362"/>
              <a:gd name="connsiteY6" fmla="*/ 0 h 4752583"/>
              <a:gd name="connsiteX7" fmla="*/ 2902591 w 11610362"/>
              <a:gd name="connsiteY7" fmla="*/ 0 h 4752583"/>
              <a:gd name="connsiteX8" fmla="*/ 3367005 w 11610362"/>
              <a:gd name="connsiteY8" fmla="*/ 0 h 4752583"/>
              <a:gd name="connsiteX9" fmla="*/ 4063627 w 11610362"/>
              <a:gd name="connsiteY9" fmla="*/ 0 h 4752583"/>
              <a:gd name="connsiteX10" fmla="*/ 4295834 w 11610362"/>
              <a:gd name="connsiteY10" fmla="*/ 0 h 4752583"/>
              <a:gd name="connsiteX11" fmla="*/ 4876352 w 11610362"/>
              <a:gd name="connsiteY11" fmla="*/ 0 h 4752583"/>
              <a:gd name="connsiteX12" fmla="*/ 5572974 w 11610362"/>
              <a:gd name="connsiteY12" fmla="*/ 0 h 4752583"/>
              <a:gd name="connsiteX13" fmla="*/ 5921285 w 11610362"/>
              <a:gd name="connsiteY13" fmla="*/ 0 h 4752583"/>
              <a:gd name="connsiteX14" fmla="*/ 6617906 w 11610362"/>
              <a:gd name="connsiteY14" fmla="*/ 0 h 4752583"/>
              <a:gd name="connsiteX15" fmla="*/ 7082321 w 11610362"/>
              <a:gd name="connsiteY15" fmla="*/ 0 h 4752583"/>
              <a:gd name="connsiteX16" fmla="*/ 7314528 w 11610362"/>
              <a:gd name="connsiteY16" fmla="*/ 0 h 4752583"/>
              <a:gd name="connsiteX17" fmla="*/ 7895046 w 11610362"/>
              <a:gd name="connsiteY17" fmla="*/ 0 h 4752583"/>
              <a:gd name="connsiteX18" fmla="*/ 8243357 w 11610362"/>
              <a:gd name="connsiteY18" fmla="*/ 0 h 4752583"/>
              <a:gd name="connsiteX19" fmla="*/ 8475564 w 11610362"/>
              <a:gd name="connsiteY19" fmla="*/ 0 h 4752583"/>
              <a:gd name="connsiteX20" fmla="*/ 9288290 w 11610362"/>
              <a:gd name="connsiteY20" fmla="*/ 0 h 4752583"/>
              <a:gd name="connsiteX21" fmla="*/ 10101015 w 11610362"/>
              <a:gd name="connsiteY21" fmla="*/ 0 h 4752583"/>
              <a:gd name="connsiteX22" fmla="*/ 10565429 w 11610362"/>
              <a:gd name="connsiteY22" fmla="*/ 0 h 4752583"/>
              <a:gd name="connsiteX23" fmla="*/ 11029844 w 11610362"/>
              <a:gd name="connsiteY23" fmla="*/ 0 h 4752583"/>
              <a:gd name="connsiteX24" fmla="*/ 11610362 w 11610362"/>
              <a:gd name="connsiteY24" fmla="*/ 0 h 4752583"/>
              <a:gd name="connsiteX25" fmla="*/ 11610362 w 11610362"/>
              <a:gd name="connsiteY25" fmla="*/ 641599 h 4752583"/>
              <a:gd name="connsiteX26" fmla="*/ 11610362 w 11610362"/>
              <a:gd name="connsiteY26" fmla="*/ 1140620 h 4752583"/>
              <a:gd name="connsiteX27" fmla="*/ 11610362 w 11610362"/>
              <a:gd name="connsiteY27" fmla="*/ 1639641 h 4752583"/>
              <a:gd name="connsiteX28" fmla="*/ 11610362 w 11610362"/>
              <a:gd name="connsiteY28" fmla="*/ 2328766 h 4752583"/>
              <a:gd name="connsiteX29" fmla="*/ 11610362 w 11610362"/>
              <a:gd name="connsiteY29" fmla="*/ 2922839 h 4752583"/>
              <a:gd name="connsiteX30" fmla="*/ 11610362 w 11610362"/>
              <a:gd name="connsiteY30" fmla="*/ 3469386 h 4752583"/>
              <a:gd name="connsiteX31" fmla="*/ 11610362 w 11610362"/>
              <a:gd name="connsiteY31" fmla="*/ 4063458 h 4752583"/>
              <a:gd name="connsiteX32" fmla="*/ 11610362 w 11610362"/>
              <a:gd name="connsiteY32" fmla="*/ 4752583 h 4752583"/>
              <a:gd name="connsiteX33" fmla="*/ 11145948 w 11610362"/>
              <a:gd name="connsiteY33" fmla="*/ 4752583 h 4752583"/>
              <a:gd name="connsiteX34" fmla="*/ 10449326 w 11610362"/>
              <a:gd name="connsiteY34" fmla="*/ 4752583 h 4752583"/>
              <a:gd name="connsiteX35" fmla="*/ 9868808 w 11610362"/>
              <a:gd name="connsiteY35" fmla="*/ 4752583 h 4752583"/>
              <a:gd name="connsiteX36" fmla="*/ 9288290 w 11610362"/>
              <a:gd name="connsiteY36" fmla="*/ 4752583 h 4752583"/>
              <a:gd name="connsiteX37" fmla="*/ 8591668 w 11610362"/>
              <a:gd name="connsiteY37" fmla="*/ 4752583 h 4752583"/>
              <a:gd name="connsiteX38" fmla="*/ 7778943 w 11610362"/>
              <a:gd name="connsiteY38" fmla="*/ 4752583 h 4752583"/>
              <a:gd name="connsiteX39" fmla="*/ 7198424 w 11610362"/>
              <a:gd name="connsiteY39" fmla="*/ 4752583 h 4752583"/>
              <a:gd name="connsiteX40" fmla="*/ 6966217 w 11610362"/>
              <a:gd name="connsiteY40" fmla="*/ 4752583 h 4752583"/>
              <a:gd name="connsiteX41" fmla="*/ 6269595 w 11610362"/>
              <a:gd name="connsiteY41" fmla="*/ 4752583 h 4752583"/>
              <a:gd name="connsiteX42" fmla="*/ 5572974 w 11610362"/>
              <a:gd name="connsiteY42" fmla="*/ 4752583 h 4752583"/>
              <a:gd name="connsiteX43" fmla="*/ 4876352 w 11610362"/>
              <a:gd name="connsiteY43" fmla="*/ 4752583 h 4752583"/>
              <a:gd name="connsiteX44" fmla="*/ 4179730 w 11610362"/>
              <a:gd name="connsiteY44" fmla="*/ 4752583 h 4752583"/>
              <a:gd name="connsiteX45" fmla="*/ 3831419 w 11610362"/>
              <a:gd name="connsiteY45" fmla="*/ 4752583 h 4752583"/>
              <a:gd name="connsiteX46" fmla="*/ 3367005 w 11610362"/>
              <a:gd name="connsiteY46" fmla="*/ 4752583 h 4752583"/>
              <a:gd name="connsiteX47" fmla="*/ 3018694 w 11610362"/>
              <a:gd name="connsiteY47" fmla="*/ 4752583 h 4752583"/>
              <a:gd name="connsiteX48" fmla="*/ 2670383 w 11610362"/>
              <a:gd name="connsiteY48" fmla="*/ 4752583 h 4752583"/>
              <a:gd name="connsiteX49" fmla="*/ 2438176 w 11610362"/>
              <a:gd name="connsiteY49" fmla="*/ 4752583 h 4752583"/>
              <a:gd name="connsiteX50" fmla="*/ 1625451 w 11610362"/>
              <a:gd name="connsiteY50" fmla="*/ 4752583 h 4752583"/>
              <a:gd name="connsiteX51" fmla="*/ 928829 w 11610362"/>
              <a:gd name="connsiteY51" fmla="*/ 4752583 h 4752583"/>
              <a:gd name="connsiteX52" fmla="*/ 0 w 11610362"/>
              <a:gd name="connsiteY52" fmla="*/ 4752583 h 4752583"/>
              <a:gd name="connsiteX53" fmla="*/ 0 w 11610362"/>
              <a:gd name="connsiteY53" fmla="*/ 4301088 h 4752583"/>
              <a:gd name="connsiteX54" fmla="*/ 0 w 11610362"/>
              <a:gd name="connsiteY54" fmla="*/ 3802066 h 4752583"/>
              <a:gd name="connsiteX55" fmla="*/ 0 w 11610362"/>
              <a:gd name="connsiteY55" fmla="*/ 3207994 h 4752583"/>
              <a:gd name="connsiteX56" fmla="*/ 0 w 11610362"/>
              <a:gd name="connsiteY56" fmla="*/ 2518869 h 4752583"/>
              <a:gd name="connsiteX57" fmla="*/ 0 w 11610362"/>
              <a:gd name="connsiteY57" fmla="*/ 1829744 h 4752583"/>
              <a:gd name="connsiteX58" fmla="*/ 0 w 11610362"/>
              <a:gd name="connsiteY58" fmla="*/ 1330723 h 4752583"/>
              <a:gd name="connsiteX59" fmla="*/ 0 w 11610362"/>
              <a:gd name="connsiteY59" fmla="*/ 784176 h 4752583"/>
              <a:gd name="connsiteX60" fmla="*/ 0 w 11610362"/>
              <a:gd name="connsiteY60" fmla="*/ 0 h 475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610362" h="4752583" extrusionOk="0">
                <a:moveTo>
                  <a:pt x="0" y="0"/>
                </a:moveTo>
                <a:cubicBezTo>
                  <a:pt x="101746" y="-4524"/>
                  <a:pt x="140861" y="23616"/>
                  <a:pt x="232207" y="0"/>
                </a:cubicBezTo>
                <a:cubicBezTo>
                  <a:pt x="323553" y="-23616"/>
                  <a:pt x="438794" y="40190"/>
                  <a:pt x="580518" y="0"/>
                </a:cubicBezTo>
                <a:cubicBezTo>
                  <a:pt x="722242" y="-40190"/>
                  <a:pt x="1033273" y="64560"/>
                  <a:pt x="1161036" y="0"/>
                </a:cubicBezTo>
                <a:cubicBezTo>
                  <a:pt x="1288799" y="-64560"/>
                  <a:pt x="1538855" y="11244"/>
                  <a:pt x="1857658" y="0"/>
                </a:cubicBezTo>
                <a:cubicBezTo>
                  <a:pt x="2176461" y="-11244"/>
                  <a:pt x="2007224" y="11498"/>
                  <a:pt x="2089865" y="0"/>
                </a:cubicBezTo>
                <a:cubicBezTo>
                  <a:pt x="2172506" y="-11498"/>
                  <a:pt x="2214627" y="16190"/>
                  <a:pt x="2322072" y="0"/>
                </a:cubicBezTo>
                <a:cubicBezTo>
                  <a:pt x="2429517" y="-16190"/>
                  <a:pt x="2761581" y="43797"/>
                  <a:pt x="2902591" y="0"/>
                </a:cubicBezTo>
                <a:cubicBezTo>
                  <a:pt x="3043601" y="-43797"/>
                  <a:pt x="3151553" y="18697"/>
                  <a:pt x="3367005" y="0"/>
                </a:cubicBezTo>
                <a:cubicBezTo>
                  <a:pt x="3582457" y="-18697"/>
                  <a:pt x="3897239" y="1885"/>
                  <a:pt x="4063627" y="0"/>
                </a:cubicBezTo>
                <a:cubicBezTo>
                  <a:pt x="4230015" y="-1885"/>
                  <a:pt x="4226104" y="17465"/>
                  <a:pt x="4295834" y="0"/>
                </a:cubicBezTo>
                <a:cubicBezTo>
                  <a:pt x="4365564" y="-17465"/>
                  <a:pt x="4689179" y="67618"/>
                  <a:pt x="4876352" y="0"/>
                </a:cubicBezTo>
                <a:cubicBezTo>
                  <a:pt x="5063525" y="-67618"/>
                  <a:pt x="5317084" y="26288"/>
                  <a:pt x="5572974" y="0"/>
                </a:cubicBezTo>
                <a:cubicBezTo>
                  <a:pt x="5828864" y="-26288"/>
                  <a:pt x="5773954" y="39624"/>
                  <a:pt x="5921285" y="0"/>
                </a:cubicBezTo>
                <a:cubicBezTo>
                  <a:pt x="6068616" y="-39624"/>
                  <a:pt x="6412244" y="34929"/>
                  <a:pt x="6617906" y="0"/>
                </a:cubicBezTo>
                <a:cubicBezTo>
                  <a:pt x="6823568" y="-34929"/>
                  <a:pt x="6918531" y="46882"/>
                  <a:pt x="7082321" y="0"/>
                </a:cubicBezTo>
                <a:cubicBezTo>
                  <a:pt x="7246112" y="-46882"/>
                  <a:pt x="7222211" y="25878"/>
                  <a:pt x="7314528" y="0"/>
                </a:cubicBezTo>
                <a:cubicBezTo>
                  <a:pt x="7406845" y="-25878"/>
                  <a:pt x="7681932" y="1914"/>
                  <a:pt x="7895046" y="0"/>
                </a:cubicBezTo>
                <a:cubicBezTo>
                  <a:pt x="8108160" y="-1914"/>
                  <a:pt x="8144311" y="40857"/>
                  <a:pt x="8243357" y="0"/>
                </a:cubicBezTo>
                <a:cubicBezTo>
                  <a:pt x="8342403" y="-40857"/>
                  <a:pt x="8415037" y="6276"/>
                  <a:pt x="8475564" y="0"/>
                </a:cubicBezTo>
                <a:cubicBezTo>
                  <a:pt x="8536091" y="-6276"/>
                  <a:pt x="8924932" y="58483"/>
                  <a:pt x="9288290" y="0"/>
                </a:cubicBezTo>
                <a:cubicBezTo>
                  <a:pt x="9651648" y="-58483"/>
                  <a:pt x="9705431" y="74205"/>
                  <a:pt x="10101015" y="0"/>
                </a:cubicBezTo>
                <a:cubicBezTo>
                  <a:pt x="10496600" y="-74205"/>
                  <a:pt x="10419239" y="48519"/>
                  <a:pt x="10565429" y="0"/>
                </a:cubicBezTo>
                <a:cubicBezTo>
                  <a:pt x="10711619" y="-48519"/>
                  <a:pt x="10881256" y="31900"/>
                  <a:pt x="11029844" y="0"/>
                </a:cubicBezTo>
                <a:cubicBezTo>
                  <a:pt x="11178433" y="-31900"/>
                  <a:pt x="11327697" y="46839"/>
                  <a:pt x="11610362" y="0"/>
                </a:cubicBezTo>
                <a:cubicBezTo>
                  <a:pt x="11614806" y="195146"/>
                  <a:pt x="11607419" y="330795"/>
                  <a:pt x="11610362" y="641599"/>
                </a:cubicBezTo>
                <a:cubicBezTo>
                  <a:pt x="11613305" y="952403"/>
                  <a:pt x="11595330" y="917813"/>
                  <a:pt x="11610362" y="1140620"/>
                </a:cubicBezTo>
                <a:cubicBezTo>
                  <a:pt x="11625394" y="1363427"/>
                  <a:pt x="11550502" y="1508437"/>
                  <a:pt x="11610362" y="1639641"/>
                </a:cubicBezTo>
                <a:cubicBezTo>
                  <a:pt x="11670222" y="1770845"/>
                  <a:pt x="11569440" y="2074250"/>
                  <a:pt x="11610362" y="2328766"/>
                </a:cubicBezTo>
                <a:cubicBezTo>
                  <a:pt x="11651284" y="2583283"/>
                  <a:pt x="11546568" y="2721077"/>
                  <a:pt x="11610362" y="2922839"/>
                </a:cubicBezTo>
                <a:cubicBezTo>
                  <a:pt x="11674156" y="3124601"/>
                  <a:pt x="11606871" y="3332979"/>
                  <a:pt x="11610362" y="3469386"/>
                </a:cubicBezTo>
                <a:cubicBezTo>
                  <a:pt x="11613853" y="3605793"/>
                  <a:pt x="11539688" y="3938829"/>
                  <a:pt x="11610362" y="4063458"/>
                </a:cubicBezTo>
                <a:cubicBezTo>
                  <a:pt x="11681036" y="4188087"/>
                  <a:pt x="11583040" y="4507595"/>
                  <a:pt x="11610362" y="4752583"/>
                </a:cubicBezTo>
                <a:cubicBezTo>
                  <a:pt x="11461934" y="4768530"/>
                  <a:pt x="11254542" y="4719229"/>
                  <a:pt x="11145948" y="4752583"/>
                </a:cubicBezTo>
                <a:cubicBezTo>
                  <a:pt x="11037354" y="4785937"/>
                  <a:pt x="10706038" y="4751104"/>
                  <a:pt x="10449326" y="4752583"/>
                </a:cubicBezTo>
                <a:cubicBezTo>
                  <a:pt x="10192614" y="4754062"/>
                  <a:pt x="10122961" y="4706676"/>
                  <a:pt x="9868808" y="4752583"/>
                </a:cubicBezTo>
                <a:cubicBezTo>
                  <a:pt x="9614655" y="4798490"/>
                  <a:pt x="9569395" y="4723557"/>
                  <a:pt x="9288290" y="4752583"/>
                </a:cubicBezTo>
                <a:cubicBezTo>
                  <a:pt x="9007185" y="4781609"/>
                  <a:pt x="8839586" y="4688573"/>
                  <a:pt x="8591668" y="4752583"/>
                </a:cubicBezTo>
                <a:cubicBezTo>
                  <a:pt x="8343750" y="4816593"/>
                  <a:pt x="7954811" y="4686175"/>
                  <a:pt x="7778943" y="4752583"/>
                </a:cubicBezTo>
                <a:cubicBezTo>
                  <a:pt x="7603075" y="4818991"/>
                  <a:pt x="7376552" y="4694955"/>
                  <a:pt x="7198424" y="4752583"/>
                </a:cubicBezTo>
                <a:cubicBezTo>
                  <a:pt x="7020296" y="4810211"/>
                  <a:pt x="7075166" y="4725145"/>
                  <a:pt x="6966217" y="4752583"/>
                </a:cubicBezTo>
                <a:cubicBezTo>
                  <a:pt x="6857268" y="4780021"/>
                  <a:pt x="6547110" y="4745833"/>
                  <a:pt x="6269595" y="4752583"/>
                </a:cubicBezTo>
                <a:cubicBezTo>
                  <a:pt x="5992080" y="4759333"/>
                  <a:pt x="5750970" y="4676284"/>
                  <a:pt x="5572974" y="4752583"/>
                </a:cubicBezTo>
                <a:cubicBezTo>
                  <a:pt x="5394978" y="4828882"/>
                  <a:pt x="5034654" y="4730287"/>
                  <a:pt x="4876352" y="4752583"/>
                </a:cubicBezTo>
                <a:cubicBezTo>
                  <a:pt x="4718050" y="4774879"/>
                  <a:pt x="4339296" y="4680224"/>
                  <a:pt x="4179730" y="4752583"/>
                </a:cubicBezTo>
                <a:cubicBezTo>
                  <a:pt x="4020164" y="4824942"/>
                  <a:pt x="3924897" y="4711397"/>
                  <a:pt x="3831419" y="4752583"/>
                </a:cubicBezTo>
                <a:cubicBezTo>
                  <a:pt x="3737941" y="4793769"/>
                  <a:pt x="3565959" y="4740977"/>
                  <a:pt x="3367005" y="4752583"/>
                </a:cubicBezTo>
                <a:cubicBezTo>
                  <a:pt x="3168051" y="4764189"/>
                  <a:pt x="3122129" y="4734934"/>
                  <a:pt x="3018694" y="4752583"/>
                </a:cubicBezTo>
                <a:cubicBezTo>
                  <a:pt x="2915259" y="4770232"/>
                  <a:pt x="2793130" y="4716421"/>
                  <a:pt x="2670383" y="4752583"/>
                </a:cubicBezTo>
                <a:cubicBezTo>
                  <a:pt x="2547636" y="4788745"/>
                  <a:pt x="2500894" y="4734898"/>
                  <a:pt x="2438176" y="4752583"/>
                </a:cubicBezTo>
                <a:cubicBezTo>
                  <a:pt x="2375458" y="4770268"/>
                  <a:pt x="1950412" y="4713092"/>
                  <a:pt x="1625451" y="4752583"/>
                </a:cubicBezTo>
                <a:cubicBezTo>
                  <a:pt x="1300491" y="4792074"/>
                  <a:pt x="1269030" y="4721434"/>
                  <a:pt x="928829" y="4752583"/>
                </a:cubicBezTo>
                <a:cubicBezTo>
                  <a:pt x="588628" y="4783732"/>
                  <a:pt x="210645" y="4653759"/>
                  <a:pt x="0" y="4752583"/>
                </a:cubicBezTo>
                <a:cubicBezTo>
                  <a:pt x="-12241" y="4642987"/>
                  <a:pt x="19552" y="4443198"/>
                  <a:pt x="0" y="4301088"/>
                </a:cubicBezTo>
                <a:cubicBezTo>
                  <a:pt x="-19552" y="4158979"/>
                  <a:pt x="8526" y="4012105"/>
                  <a:pt x="0" y="3802066"/>
                </a:cubicBezTo>
                <a:cubicBezTo>
                  <a:pt x="-8526" y="3592027"/>
                  <a:pt x="30693" y="3397839"/>
                  <a:pt x="0" y="3207994"/>
                </a:cubicBezTo>
                <a:cubicBezTo>
                  <a:pt x="-30693" y="3018149"/>
                  <a:pt x="71849" y="2767902"/>
                  <a:pt x="0" y="2518869"/>
                </a:cubicBezTo>
                <a:cubicBezTo>
                  <a:pt x="-71849" y="2269837"/>
                  <a:pt x="67058" y="2107615"/>
                  <a:pt x="0" y="1829744"/>
                </a:cubicBezTo>
                <a:cubicBezTo>
                  <a:pt x="-67058" y="1551873"/>
                  <a:pt x="34611" y="1442717"/>
                  <a:pt x="0" y="1330723"/>
                </a:cubicBezTo>
                <a:cubicBezTo>
                  <a:pt x="-34611" y="1218729"/>
                  <a:pt x="30007" y="994660"/>
                  <a:pt x="0" y="784176"/>
                </a:cubicBezTo>
                <a:cubicBezTo>
                  <a:pt x="-30007" y="573692"/>
                  <a:pt x="49918" y="379242"/>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884673717">
                  <a:prstGeom prst="rect">
                    <a:avLst/>
                  </a:prstGeom>
                  <ask:type>
                    <ask:lineSketchScribble/>
                  </ask:type>
                </ask:lineSketchStyleProps>
              </a:ext>
            </a:extLst>
          </a:ln>
        </p:spPr>
        <p:txBody>
          <a:bodyPr wrap="square" rtlCol="0">
            <a:spAutoFit/>
          </a:bodyPr>
          <a:lstStyle/>
          <a:p>
            <a:pPr algn="just"/>
            <a:r>
              <a:rPr lang="es-ES" dirty="0">
                <a:solidFill>
                  <a:schemeClr val="accent6">
                    <a:lumMod val="50000"/>
                  </a:schemeClr>
                </a:solidFill>
                <a:latin typeface="Amasis MT Pro Black" panose="02040A04050005020304" pitchFamily="18" charset="0"/>
              </a:rPr>
              <a:t>¿Qué Prohíbe el quinto mandamiento?</a:t>
            </a:r>
          </a:p>
          <a:p>
            <a:pPr algn="just"/>
            <a:endParaRPr lang="es-ES" b="0" i="0" dirty="0">
              <a:solidFill>
                <a:schemeClr val="accent6">
                  <a:lumMod val="50000"/>
                </a:schemeClr>
              </a:solidFill>
              <a:effectLst/>
              <a:latin typeface="Amasis MT Pro Black" panose="02040A04050005020304" pitchFamily="18" charset="0"/>
            </a:endParaRPr>
          </a:p>
          <a:p>
            <a:pPr algn="just">
              <a:lnSpc>
                <a:spcPct val="150000"/>
              </a:lnSpc>
            </a:pPr>
            <a:r>
              <a:rPr lang="es-ES" dirty="0">
                <a:solidFill>
                  <a:schemeClr val="accent6">
                    <a:lumMod val="50000"/>
                  </a:schemeClr>
                </a:solidFill>
                <a:latin typeface="Amasis MT Pro" panose="02040504050005020304" pitchFamily="18" charset="0"/>
              </a:rPr>
              <a:t>Prohíbe, como gravemente contrarios a la ley moral:</a:t>
            </a:r>
          </a:p>
          <a:p>
            <a:pPr marL="285750" indent="-285750" algn="just">
              <a:lnSpc>
                <a:spcPct val="150000"/>
              </a:lnSpc>
              <a:buFont typeface="Wingdings" panose="05000000000000000000" pitchFamily="2" charset="2"/>
              <a:buChar char="q"/>
            </a:pPr>
            <a:r>
              <a:rPr lang="es-ES" dirty="0">
                <a:solidFill>
                  <a:schemeClr val="accent6">
                    <a:lumMod val="50000"/>
                  </a:schemeClr>
                </a:solidFill>
                <a:latin typeface="Amasis MT Pro" panose="02040504050005020304" pitchFamily="18" charset="0"/>
              </a:rPr>
              <a:t>El homicidio directo y voluntario y la cooperación al mismo.</a:t>
            </a:r>
          </a:p>
          <a:p>
            <a:pPr marL="285750" indent="-285750" algn="just">
              <a:lnSpc>
                <a:spcPct val="150000"/>
              </a:lnSpc>
              <a:buFont typeface="Wingdings" panose="05000000000000000000" pitchFamily="2" charset="2"/>
              <a:buChar char="q"/>
            </a:pPr>
            <a:r>
              <a:rPr lang="es-ES" dirty="0">
                <a:solidFill>
                  <a:schemeClr val="accent6">
                    <a:lumMod val="50000"/>
                  </a:schemeClr>
                </a:solidFill>
                <a:latin typeface="Amasis MT Pro" panose="02040504050005020304" pitchFamily="18" charset="0"/>
              </a:rPr>
              <a:t>El aborto directo, querido como fin o como medio, así como la cooperación al mismo, bajo pena de excomunión, porque el ser human, desde el instante de su concepción, ha de ser respetado y protegido de modo absoluto en su integridad.</a:t>
            </a:r>
          </a:p>
          <a:p>
            <a:pPr marL="285750" indent="-285750" algn="just">
              <a:lnSpc>
                <a:spcPct val="150000"/>
              </a:lnSpc>
              <a:buFont typeface="Wingdings" panose="05000000000000000000" pitchFamily="2" charset="2"/>
              <a:buChar char="q"/>
            </a:pPr>
            <a:r>
              <a:rPr lang="es-ES" dirty="0">
                <a:solidFill>
                  <a:schemeClr val="accent6">
                    <a:lumMod val="50000"/>
                  </a:schemeClr>
                </a:solidFill>
                <a:latin typeface="Amasis MT Pro" panose="02040504050005020304" pitchFamily="18" charset="0"/>
              </a:rPr>
              <a:t>La eutanasia directa, que consiste en poner término, con una acción o una omisión de lo necesario, a la vida de las personas discapacitadas, gravemente enfermas o próximas a la muerte. </a:t>
            </a:r>
          </a:p>
          <a:p>
            <a:pPr marL="285750" indent="-285750" algn="just">
              <a:lnSpc>
                <a:spcPct val="150000"/>
              </a:lnSpc>
              <a:buFont typeface="Wingdings" panose="05000000000000000000" pitchFamily="2" charset="2"/>
              <a:buChar char="q"/>
            </a:pPr>
            <a:r>
              <a:rPr lang="es-ES" dirty="0">
                <a:solidFill>
                  <a:schemeClr val="accent6">
                    <a:lumMod val="50000"/>
                  </a:schemeClr>
                </a:solidFill>
                <a:latin typeface="Amasis MT Pro" panose="02040504050005020304" pitchFamily="18" charset="0"/>
              </a:rPr>
              <a:t>El suicidio y la cooperación voluntaria al mismo, en cuanto es una ofensa grave al justo amor de Dios, de sí mismo y del prójimo; por lo que se refiere a la responsabilidad, ésta puede quedar agravada en razón del escándalo o atenuada por particulares trastornos psíquicos o graves temores.   </a:t>
            </a:r>
            <a:endParaRPr lang="es-ES" b="0" i="0" dirty="0">
              <a:solidFill>
                <a:schemeClr val="accent6">
                  <a:lumMod val="50000"/>
                </a:schemeClr>
              </a:solidFill>
              <a:effectLst/>
              <a:latin typeface="Amasis MT Pro" panose="02040504050005020304" pitchFamily="18" charset="0"/>
            </a:endParaRPr>
          </a:p>
        </p:txBody>
      </p:sp>
    </p:spTree>
    <p:extLst>
      <p:ext uri="{BB962C8B-B14F-4D97-AF65-F5344CB8AC3E}">
        <p14:creationId xmlns:p14="http://schemas.microsoft.com/office/powerpoint/2010/main" val="34217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CA64B84-E66F-44EB-A0FF-7C25B75076B3}"/>
              </a:ext>
            </a:extLst>
          </p:cNvPr>
          <p:cNvSpPr txBox="1"/>
          <p:nvPr/>
        </p:nvSpPr>
        <p:spPr>
          <a:xfrm>
            <a:off x="257297" y="326751"/>
            <a:ext cx="11671848" cy="1477328"/>
          </a:xfrm>
          <a:custGeom>
            <a:avLst/>
            <a:gdLst>
              <a:gd name="connsiteX0" fmla="*/ 0 w 11671848"/>
              <a:gd name="connsiteY0" fmla="*/ 0 h 1477328"/>
              <a:gd name="connsiteX1" fmla="*/ 233437 w 11671848"/>
              <a:gd name="connsiteY1" fmla="*/ 0 h 1477328"/>
              <a:gd name="connsiteX2" fmla="*/ 1050466 w 11671848"/>
              <a:gd name="connsiteY2" fmla="*/ 0 h 1477328"/>
              <a:gd name="connsiteX3" fmla="*/ 1867496 w 11671848"/>
              <a:gd name="connsiteY3" fmla="*/ 0 h 1477328"/>
              <a:gd name="connsiteX4" fmla="*/ 2100933 w 11671848"/>
              <a:gd name="connsiteY4" fmla="*/ 0 h 1477328"/>
              <a:gd name="connsiteX5" fmla="*/ 2334370 w 11671848"/>
              <a:gd name="connsiteY5" fmla="*/ 0 h 1477328"/>
              <a:gd name="connsiteX6" fmla="*/ 2684525 w 11671848"/>
              <a:gd name="connsiteY6" fmla="*/ 0 h 1477328"/>
              <a:gd name="connsiteX7" fmla="*/ 3034680 w 11671848"/>
              <a:gd name="connsiteY7" fmla="*/ 0 h 1477328"/>
              <a:gd name="connsiteX8" fmla="*/ 3618273 w 11671848"/>
              <a:gd name="connsiteY8" fmla="*/ 0 h 1477328"/>
              <a:gd name="connsiteX9" fmla="*/ 4435302 w 11671848"/>
              <a:gd name="connsiteY9" fmla="*/ 0 h 1477328"/>
              <a:gd name="connsiteX10" fmla="*/ 5018895 w 11671848"/>
              <a:gd name="connsiteY10" fmla="*/ 0 h 1477328"/>
              <a:gd name="connsiteX11" fmla="*/ 5485769 w 11671848"/>
              <a:gd name="connsiteY11" fmla="*/ 0 h 1477328"/>
              <a:gd name="connsiteX12" fmla="*/ 5952642 w 11671848"/>
              <a:gd name="connsiteY12" fmla="*/ 0 h 1477328"/>
              <a:gd name="connsiteX13" fmla="*/ 6186079 w 11671848"/>
              <a:gd name="connsiteY13" fmla="*/ 0 h 1477328"/>
              <a:gd name="connsiteX14" fmla="*/ 6769672 w 11671848"/>
              <a:gd name="connsiteY14" fmla="*/ 0 h 1477328"/>
              <a:gd name="connsiteX15" fmla="*/ 7353264 w 11671848"/>
              <a:gd name="connsiteY15" fmla="*/ 0 h 1477328"/>
              <a:gd name="connsiteX16" fmla="*/ 7703420 w 11671848"/>
              <a:gd name="connsiteY16" fmla="*/ 0 h 1477328"/>
              <a:gd name="connsiteX17" fmla="*/ 8403731 w 11671848"/>
              <a:gd name="connsiteY17" fmla="*/ 0 h 1477328"/>
              <a:gd name="connsiteX18" fmla="*/ 8753886 w 11671848"/>
              <a:gd name="connsiteY18" fmla="*/ 0 h 1477328"/>
              <a:gd name="connsiteX19" fmla="*/ 9454197 w 11671848"/>
              <a:gd name="connsiteY19" fmla="*/ 0 h 1477328"/>
              <a:gd name="connsiteX20" fmla="*/ 10271226 w 11671848"/>
              <a:gd name="connsiteY20" fmla="*/ 0 h 1477328"/>
              <a:gd name="connsiteX21" fmla="*/ 10738100 w 11671848"/>
              <a:gd name="connsiteY21" fmla="*/ 0 h 1477328"/>
              <a:gd name="connsiteX22" fmla="*/ 11671848 w 11671848"/>
              <a:gd name="connsiteY22" fmla="*/ 0 h 1477328"/>
              <a:gd name="connsiteX23" fmla="*/ 11671848 w 11671848"/>
              <a:gd name="connsiteY23" fmla="*/ 507216 h 1477328"/>
              <a:gd name="connsiteX24" fmla="*/ 11671848 w 11671848"/>
              <a:gd name="connsiteY24" fmla="*/ 984885 h 1477328"/>
              <a:gd name="connsiteX25" fmla="*/ 11671848 w 11671848"/>
              <a:gd name="connsiteY25" fmla="*/ 1477328 h 1477328"/>
              <a:gd name="connsiteX26" fmla="*/ 11438411 w 11671848"/>
              <a:gd name="connsiteY26" fmla="*/ 1477328 h 1477328"/>
              <a:gd name="connsiteX27" fmla="*/ 11204974 w 11671848"/>
              <a:gd name="connsiteY27" fmla="*/ 1477328 h 1477328"/>
              <a:gd name="connsiteX28" fmla="*/ 10971537 w 11671848"/>
              <a:gd name="connsiteY28" fmla="*/ 1477328 h 1477328"/>
              <a:gd name="connsiteX29" fmla="*/ 10271226 w 11671848"/>
              <a:gd name="connsiteY29" fmla="*/ 1477328 h 1477328"/>
              <a:gd name="connsiteX30" fmla="*/ 9454197 w 11671848"/>
              <a:gd name="connsiteY30" fmla="*/ 1477328 h 1477328"/>
              <a:gd name="connsiteX31" fmla="*/ 8637168 w 11671848"/>
              <a:gd name="connsiteY31" fmla="*/ 1477328 h 1477328"/>
              <a:gd name="connsiteX32" fmla="*/ 7936857 w 11671848"/>
              <a:gd name="connsiteY32" fmla="*/ 1477328 h 1477328"/>
              <a:gd name="connsiteX33" fmla="*/ 7469983 w 11671848"/>
              <a:gd name="connsiteY33" fmla="*/ 1477328 h 1477328"/>
              <a:gd name="connsiteX34" fmla="*/ 6769672 w 11671848"/>
              <a:gd name="connsiteY34" fmla="*/ 1477328 h 1477328"/>
              <a:gd name="connsiteX35" fmla="*/ 6069361 w 11671848"/>
              <a:gd name="connsiteY35" fmla="*/ 1477328 h 1477328"/>
              <a:gd name="connsiteX36" fmla="*/ 5485769 w 11671848"/>
              <a:gd name="connsiteY36" fmla="*/ 1477328 h 1477328"/>
              <a:gd name="connsiteX37" fmla="*/ 4902176 w 11671848"/>
              <a:gd name="connsiteY37" fmla="*/ 1477328 h 1477328"/>
              <a:gd name="connsiteX38" fmla="*/ 4552021 w 11671848"/>
              <a:gd name="connsiteY38" fmla="*/ 1477328 h 1477328"/>
              <a:gd name="connsiteX39" fmla="*/ 4201865 w 11671848"/>
              <a:gd name="connsiteY39" fmla="*/ 1477328 h 1477328"/>
              <a:gd name="connsiteX40" fmla="*/ 3851710 w 11671848"/>
              <a:gd name="connsiteY40" fmla="*/ 1477328 h 1477328"/>
              <a:gd name="connsiteX41" fmla="*/ 3384836 w 11671848"/>
              <a:gd name="connsiteY41" fmla="*/ 1477328 h 1477328"/>
              <a:gd name="connsiteX42" fmla="*/ 3151399 w 11671848"/>
              <a:gd name="connsiteY42" fmla="*/ 1477328 h 1477328"/>
              <a:gd name="connsiteX43" fmla="*/ 2567807 w 11671848"/>
              <a:gd name="connsiteY43" fmla="*/ 1477328 h 1477328"/>
              <a:gd name="connsiteX44" fmla="*/ 2334370 w 11671848"/>
              <a:gd name="connsiteY44" fmla="*/ 1477328 h 1477328"/>
              <a:gd name="connsiteX45" fmla="*/ 1984214 w 11671848"/>
              <a:gd name="connsiteY45" fmla="*/ 1477328 h 1477328"/>
              <a:gd name="connsiteX46" fmla="*/ 1750777 w 11671848"/>
              <a:gd name="connsiteY46" fmla="*/ 1477328 h 1477328"/>
              <a:gd name="connsiteX47" fmla="*/ 1400622 w 11671848"/>
              <a:gd name="connsiteY47" fmla="*/ 1477328 h 1477328"/>
              <a:gd name="connsiteX48" fmla="*/ 817029 w 11671848"/>
              <a:gd name="connsiteY48" fmla="*/ 1477328 h 1477328"/>
              <a:gd name="connsiteX49" fmla="*/ 0 w 11671848"/>
              <a:gd name="connsiteY49" fmla="*/ 1477328 h 1477328"/>
              <a:gd name="connsiteX50" fmla="*/ 0 w 11671848"/>
              <a:gd name="connsiteY50" fmla="*/ 1014432 h 1477328"/>
              <a:gd name="connsiteX51" fmla="*/ 0 w 11671848"/>
              <a:gd name="connsiteY51" fmla="*/ 521989 h 1477328"/>
              <a:gd name="connsiteX52" fmla="*/ 0 w 11671848"/>
              <a:gd name="connsiteY52"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71848" h="1477328" extrusionOk="0">
                <a:moveTo>
                  <a:pt x="0" y="0"/>
                </a:moveTo>
                <a:cubicBezTo>
                  <a:pt x="57118" y="-14008"/>
                  <a:pt x="117231" y="13630"/>
                  <a:pt x="233437" y="0"/>
                </a:cubicBezTo>
                <a:cubicBezTo>
                  <a:pt x="349643" y="-13630"/>
                  <a:pt x="735841" y="31928"/>
                  <a:pt x="1050466" y="0"/>
                </a:cubicBezTo>
                <a:cubicBezTo>
                  <a:pt x="1365091" y="-31928"/>
                  <a:pt x="1562992" y="23023"/>
                  <a:pt x="1867496" y="0"/>
                </a:cubicBezTo>
                <a:cubicBezTo>
                  <a:pt x="2172000" y="-23023"/>
                  <a:pt x="1984537" y="2309"/>
                  <a:pt x="2100933" y="0"/>
                </a:cubicBezTo>
                <a:cubicBezTo>
                  <a:pt x="2217329" y="-2309"/>
                  <a:pt x="2221976" y="25159"/>
                  <a:pt x="2334370" y="0"/>
                </a:cubicBezTo>
                <a:cubicBezTo>
                  <a:pt x="2446764" y="-25159"/>
                  <a:pt x="2594477" y="27071"/>
                  <a:pt x="2684525" y="0"/>
                </a:cubicBezTo>
                <a:cubicBezTo>
                  <a:pt x="2774574" y="-27071"/>
                  <a:pt x="2870138" y="34149"/>
                  <a:pt x="3034680" y="0"/>
                </a:cubicBezTo>
                <a:cubicBezTo>
                  <a:pt x="3199222" y="-34149"/>
                  <a:pt x="3474293" y="63522"/>
                  <a:pt x="3618273" y="0"/>
                </a:cubicBezTo>
                <a:cubicBezTo>
                  <a:pt x="3762253" y="-63522"/>
                  <a:pt x="4223051" y="40021"/>
                  <a:pt x="4435302" y="0"/>
                </a:cubicBezTo>
                <a:cubicBezTo>
                  <a:pt x="4647553" y="-40021"/>
                  <a:pt x="4889547" y="27508"/>
                  <a:pt x="5018895" y="0"/>
                </a:cubicBezTo>
                <a:cubicBezTo>
                  <a:pt x="5148243" y="-27508"/>
                  <a:pt x="5364684" y="50830"/>
                  <a:pt x="5485769" y="0"/>
                </a:cubicBezTo>
                <a:cubicBezTo>
                  <a:pt x="5606854" y="-50830"/>
                  <a:pt x="5815640" y="39545"/>
                  <a:pt x="5952642" y="0"/>
                </a:cubicBezTo>
                <a:cubicBezTo>
                  <a:pt x="6089644" y="-39545"/>
                  <a:pt x="6138181" y="2748"/>
                  <a:pt x="6186079" y="0"/>
                </a:cubicBezTo>
                <a:cubicBezTo>
                  <a:pt x="6233977" y="-2748"/>
                  <a:pt x="6578177" y="30011"/>
                  <a:pt x="6769672" y="0"/>
                </a:cubicBezTo>
                <a:cubicBezTo>
                  <a:pt x="6961167" y="-30011"/>
                  <a:pt x="7145973" y="6724"/>
                  <a:pt x="7353264" y="0"/>
                </a:cubicBezTo>
                <a:cubicBezTo>
                  <a:pt x="7560555" y="-6724"/>
                  <a:pt x="7586606" y="32708"/>
                  <a:pt x="7703420" y="0"/>
                </a:cubicBezTo>
                <a:cubicBezTo>
                  <a:pt x="7820234" y="-32708"/>
                  <a:pt x="8236123" y="46516"/>
                  <a:pt x="8403731" y="0"/>
                </a:cubicBezTo>
                <a:cubicBezTo>
                  <a:pt x="8571339" y="-46516"/>
                  <a:pt x="8609704" y="32568"/>
                  <a:pt x="8753886" y="0"/>
                </a:cubicBezTo>
                <a:cubicBezTo>
                  <a:pt x="8898068" y="-32568"/>
                  <a:pt x="9307120" y="2722"/>
                  <a:pt x="9454197" y="0"/>
                </a:cubicBezTo>
                <a:cubicBezTo>
                  <a:pt x="9601274" y="-2722"/>
                  <a:pt x="9992960" y="74932"/>
                  <a:pt x="10271226" y="0"/>
                </a:cubicBezTo>
                <a:cubicBezTo>
                  <a:pt x="10549492" y="-74932"/>
                  <a:pt x="10588711" y="15626"/>
                  <a:pt x="10738100" y="0"/>
                </a:cubicBezTo>
                <a:cubicBezTo>
                  <a:pt x="10887489" y="-15626"/>
                  <a:pt x="11388340" y="108396"/>
                  <a:pt x="11671848" y="0"/>
                </a:cubicBezTo>
                <a:cubicBezTo>
                  <a:pt x="11681359" y="121624"/>
                  <a:pt x="11661842" y="306059"/>
                  <a:pt x="11671848" y="507216"/>
                </a:cubicBezTo>
                <a:cubicBezTo>
                  <a:pt x="11681854" y="708373"/>
                  <a:pt x="11651216" y="838982"/>
                  <a:pt x="11671848" y="984885"/>
                </a:cubicBezTo>
                <a:cubicBezTo>
                  <a:pt x="11692480" y="1130788"/>
                  <a:pt x="11620409" y="1241284"/>
                  <a:pt x="11671848" y="1477328"/>
                </a:cubicBezTo>
                <a:cubicBezTo>
                  <a:pt x="11591945" y="1488496"/>
                  <a:pt x="11485101" y="1476012"/>
                  <a:pt x="11438411" y="1477328"/>
                </a:cubicBezTo>
                <a:cubicBezTo>
                  <a:pt x="11391721" y="1478644"/>
                  <a:pt x="11262851" y="1462909"/>
                  <a:pt x="11204974" y="1477328"/>
                </a:cubicBezTo>
                <a:cubicBezTo>
                  <a:pt x="11147097" y="1491747"/>
                  <a:pt x="11044839" y="1449724"/>
                  <a:pt x="10971537" y="1477328"/>
                </a:cubicBezTo>
                <a:cubicBezTo>
                  <a:pt x="10898235" y="1504932"/>
                  <a:pt x="10470056" y="1405378"/>
                  <a:pt x="10271226" y="1477328"/>
                </a:cubicBezTo>
                <a:cubicBezTo>
                  <a:pt x="10072396" y="1549278"/>
                  <a:pt x="9700076" y="1472771"/>
                  <a:pt x="9454197" y="1477328"/>
                </a:cubicBezTo>
                <a:cubicBezTo>
                  <a:pt x="9208318" y="1481885"/>
                  <a:pt x="8849706" y="1422038"/>
                  <a:pt x="8637168" y="1477328"/>
                </a:cubicBezTo>
                <a:cubicBezTo>
                  <a:pt x="8424630" y="1532618"/>
                  <a:pt x="8230131" y="1473111"/>
                  <a:pt x="7936857" y="1477328"/>
                </a:cubicBezTo>
                <a:cubicBezTo>
                  <a:pt x="7643583" y="1481545"/>
                  <a:pt x="7685857" y="1427676"/>
                  <a:pt x="7469983" y="1477328"/>
                </a:cubicBezTo>
                <a:cubicBezTo>
                  <a:pt x="7254109" y="1526980"/>
                  <a:pt x="6935903" y="1411355"/>
                  <a:pt x="6769672" y="1477328"/>
                </a:cubicBezTo>
                <a:cubicBezTo>
                  <a:pt x="6603441" y="1543301"/>
                  <a:pt x="6224733" y="1448455"/>
                  <a:pt x="6069361" y="1477328"/>
                </a:cubicBezTo>
                <a:cubicBezTo>
                  <a:pt x="5913989" y="1506201"/>
                  <a:pt x="5699098" y="1473510"/>
                  <a:pt x="5485769" y="1477328"/>
                </a:cubicBezTo>
                <a:cubicBezTo>
                  <a:pt x="5272440" y="1481146"/>
                  <a:pt x="5171390" y="1440631"/>
                  <a:pt x="4902176" y="1477328"/>
                </a:cubicBezTo>
                <a:cubicBezTo>
                  <a:pt x="4632962" y="1514025"/>
                  <a:pt x="4624376" y="1464599"/>
                  <a:pt x="4552021" y="1477328"/>
                </a:cubicBezTo>
                <a:cubicBezTo>
                  <a:pt x="4479667" y="1490057"/>
                  <a:pt x="4374216" y="1464778"/>
                  <a:pt x="4201865" y="1477328"/>
                </a:cubicBezTo>
                <a:cubicBezTo>
                  <a:pt x="4029514" y="1489878"/>
                  <a:pt x="4025592" y="1461833"/>
                  <a:pt x="3851710" y="1477328"/>
                </a:cubicBezTo>
                <a:cubicBezTo>
                  <a:pt x="3677828" y="1492823"/>
                  <a:pt x="3612751" y="1469634"/>
                  <a:pt x="3384836" y="1477328"/>
                </a:cubicBezTo>
                <a:cubicBezTo>
                  <a:pt x="3156921" y="1485022"/>
                  <a:pt x="3224617" y="1467880"/>
                  <a:pt x="3151399" y="1477328"/>
                </a:cubicBezTo>
                <a:cubicBezTo>
                  <a:pt x="3078181" y="1486776"/>
                  <a:pt x="2787708" y="1460136"/>
                  <a:pt x="2567807" y="1477328"/>
                </a:cubicBezTo>
                <a:cubicBezTo>
                  <a:pt x="2347906" y="1494520"/>
                  <a:pt x="2388486" y="1449749"/>
                  <a:pt x="2334370" y="1477328"/>
                </a:cubicBezTo>
                <a:cubicBezTo>
                  <a:pt x="2280254" y="1504907"/>
                  <a:pt x="2080712" y="1470518"/>
                  <a:pt x="1984214" y="1477328"/>
                </a:cubicBezTo>
                <a:cubicBezTo>
                  <a:pt x="1887716" y="1484138"/>
                  <a:pt x="1849897" y="1476326"/>
                  <a:pt x="1750777" y="1477328"/>
                </a:cubicBezTo>
                <a:cubicBezTo>
                  <a:pt x="1651657" y="1478330"/>
                  <a:pt x="1482350" y="1475238"/>
                  <a:pt x="1400622" y="1477328"/>
                </a:cubicBezTo>
                <a:cubicBezTo>
                  <a:pt x="1318895" y="1479418"/>
                  <a:pt x="937484" y="1467259"/>
                  <a:pt x="817029" y="1477328"/>
                </a:cubicBezTo>
                <a:cubicBezTo>
                  <a:pt x="696574" y="1487397"/>
                  <a:pt x="314634" y="1387446"/>
                  <a:pt x="0" y="1477328"/>
                </a:cubicBezTo>
                <a:cubicBezTo>
                  <a:pt x="-44567" y="1283469"/>
                  <a:pt x="51779" y="1163677"/>
                  <a:pt x="0" y="1014432"/>
                </a:cubicBezTo>
                <a:cubicBezTo>
                  <a:pt x="-51779" y="865187"/>
                  <a:pt x="58397" y="672684"/>
                  <a:pt x="0" y="521989"/>
                </a:cubicBezTo>
                <a:cubicBezTo>
                  <a:pt x="-58397" y="371294"/>
                  <a:pt x="59768" y="149524"/>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3070025256">
                  <a:prstGeom prst="rect">
                    <a:avLst/>
                  </a:prstGeom>
                  <ask:type>
                    <ask:lineSketchScribble/>
                  </ask:type>
                </ask:lineSketchStyleProps>
              </a:ext>
            </a:extLst>
          </a:ln>
        </p:spPr>
        <p:txBody>
          <a:bodyPr wrap="square" rtlCol="0">
            <a:spAutoFit/>
          </a:bodyPr>
          <a:lstStyle/>
          <a:p>
            <a:pPr algn="l"/>
            <a:r>
              <a:rPr lang="es-ES" dirty="0">
                <a:solidFill>
                  <a:schemeClr val="accent6">
                    <a:lumMod val="50000"/>
                  </a:schemeClr>
                </a:solidFill>
                <a:latin typeface="Amasis MT Pro Black" panose="02040A04050005020304" pitchFamily="18" charset="0"/>
              </a:rPr>
              <a:t>¿Qué deberes tenemos hacia nuestro cuerpo?</a:t>
            </a:r>
          </a:p>
          <a:p>
            <a:pPr algn="l"/>
            <a:endParaRPr lang="es-ES" i="0" dirty="0">
              <a:solidFill>
                <a:schemeClr val="accent6">
                  <a:lumMod val="50000"/>
                </a:schemeClr>
              </a:solidFill>
              <a:effectLst/>
              <a:latin typeface="Amasis MT Pro Black" panose="02040A04050005020304" pitchFamily="18" charset="0"/>
            </a:endParaRPr>
          </a:p>
          <a:p>
            <a:pPr algn="l"/>
            <a:r>
              <a:rPr lang="es-ES" dirty="0">
                <a:solidFill>
                  <a:schemeClr val="accent6">
                    <a:lumMod val="50000"/>
                  </a:schemeClr>
                </a:solidFill>
                <a:latin typeface="Amasis MT Pro" panose="02040504050005020304" pitchFamily="18" charset="0"/>
              </a:rPr>
              <a:t>Debemos tener un razonable cuidado de la salud física, la propia y la de los demás, evitando siempre el culto al cuerpo y toda suerte de excesos. Ha de evitarse, además, el uso de estupefacientes, que causan gravísimos daños a la salud y a la vida humana, y también el abuso de los alimentos, del alcohol, del tabaco y de los medicamentos. </a:t>
            </a:r>
            <a:endParaRPr lang="es-ES" i="0" dirty="0">
              <a:solidFill>
                <a:schemeClr val="accent6">
                  <a:lumMod val="50000"/>
                </a:schemeClr>
              </a:solidFill>
              <a:effectLst/>
              <a:latin typeface="Amasis MT Pro" panose="02040504050005020304" pitchFamily="18" charset="0"/>
            </a:endParaRPr>
          </a:p>
        </p:txBody>
      </p:sp>
      <p:pic>
        <p:nvPicPr>
          <p:cNvPr id="2050" name="Picture 2" descr="5 medidas que buscan reducir la obesidad">
            <a:extLst>
              <a:ext uri="{FF2B5EF4-FFF2-40B4-BE49-F238E27FC236}">
                <a16:creationId xmlns:a16="http://schemas.microsoft.com/office/drawing/2014/main" id="{4F091BDF-1C6E-4F13-9C52-8DF81B3EB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561" y="2537555"/>
            <a:ext cx="1295994" cy="1603952"/>
          </a:xfrm>
          <a:prstGeom prst="rect">
            <a:avLst/>
          </a:prstGeom>
          <a:noFill/>
          <a:ln w="76200">
            <a:solidFill>
              <a:schemeClr val="accent6">
                <a:lumMod val="50000"/>
              </a:schemeClr>
            </a:solidFill>
            <a:prstDash val="dashDot"/>
          </a:ln>
          <a:extLst>
            <a:ext uri="{909E8E84-426E-40DD-AFC4-6F175D3DCCD1}">
              <a14:hiddenFill xmlns:a14="http://schemas.microsoft.com/office/drawing/2010/main">
                <a:solidFill>
                  <a:srgbClr val="FFFFFF"/>
                </a:solidFill>
              </a14:hiddenFill>
            </a:ext>
          </a:extLst>
        </p:spPr>
      </p:pic>
      <p:pic>
        <p:nvPicPr>
          <p:cNvPr id="2052" name="Picture 4" descr="Hay más estrés, tabaco y alcohol por la pandemia - Revista Mercado">
            <a:extLst>
              <a:ext uri="{FF2B5EF4-FFF2-40B4-BE49-F238E27FC236}">
                <a16:creationId xmlns:a16="http://schemas.microsoft.com/office/drawing/2014/main" id="{FDA0EC3F-54BD-4E51-9D83-055F88B62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3172" y="2537555"/>
            <a:ext cx="2138603" cy="1603952"/>
          </a:xfrm>
          <a:prstGeom prst="rect">
            <a:avLst/>
          </a:prstGeom>
          <a:noFill/>
          <a:ln w="76200">
            <a:solidFill>
              <a:schemeClr val="accent6">
                <a:lumMod val="50000"/>
              </a:schemeClr>
            </a:solidFill>
            <a:prstDash val="dash"/>
          </a:ln>
          <a:extLst>
            <a:ext uri="{909E8E84-426E-40DD-AFC4-6F175D3DCCD1}">
              <a14:hiddenFill xmlns:a14="http://schemas.microsoft.com/office/drawing/2010/main">
                <a:solidFill>
                  <a:srgbClr val="FFFFFF"/>
                </a:solidFill>
              </a14:hiddenFill>
            </a:ext>
          </a:extLst>
        </p:spPr>
      </p:pic>
      <p:pic>
        <p:nvPicPr>
          <p:cNvPr id="2054" name="Picture 6" descr="Abuso De Los Medicamentos. Una Gran Estadística - Asister">
            <a:extLst>
              <a:ext uri="{FF2B5EF4-FFF2-40B4-BE49-F238E27FC236}">
                <a16:creationId xmlns:a16="http://schemas.microsoft.com/office/drawing/2014/main" id="{B3BABF90-9744-4FE0-8F8B-7B3D336B1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052" y="2537555"/>
            <a:ext cx="2480338" cy="1603952"/>
          </a:xfrm>
          <a:custGeom>
            <a:avLst/>
            <a:gdLst>
              <a:gd name="connsiteX0" fmla="*/ 0 w 2480338"/>
              <a:gd name="connsiteY0" fmla="*/ 0 h 1603952"/>
              <a:gd name="connsiteX1" fmla="*/ 2480338 w 2480338"/>
              <a:gd name="connsiteY1" fmla="*/ 0 h 1603952"/>
              <a:gd name="connsiteX2" fmla="*/ 2480338 w 2480338"/>
              <a:gd name="connsiteY2" fmla="*/ 1603952 h 1603952"/>
              <a:gd name="connsiteX3" fmla="*/ 0 w 2480338"/>
              <a:gd name="connsiteY3" fmla="*/ 1603952 h 1603952"/>
              <a:gd name="connsiteX4" fmla="*/ 0 w 2480338"/>
              <a:gd name="connsiteY4" fmla="*/ 0 h 160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338" h="1603952" extrusionOk="0">
                <a:moveTo>
                  <a:pt x="0" y="0"/>
                </a:moveTo>
                <a:cubicBezTo>
                  <a:pt x="302308" y="88677"/>
                  <a:pt x="1501624" y="136048"/>
                  <a:pt x="2480338" y="0"/>
                </a:cubicBezTo>
                <a:cubicBezTo>
                  <a:pt x="2563659" y="227193"/>
                  <a:pt x="2496851" y="1169991"/>
                  <a:pt x="2480338" y="1603952"/>
                </a:cubicBezTo>
                <a:cubicBezTo>
                  <a:pt x="1657937" y="1678966"/>
                  <a:pt x="664322" y="1580207"/>
                  <a:pt x="0" y="1603952"/>
                </a:cubicBezTo>
                <a:cubicBezTo>
                  <a:pt x="9773" y="1204029"/>
                  <a:pt x="59619" y="472504"/>
                  <a:pt x="0" y="0"/>
                </a:cubicBezTo>
                <a:close/>
              </a:path>
            </a:pathLst>
          </a:custGeom>
          <a:noFill/>
          <a:ln w="76200">
            <a:solidFill>
              <a:schemeClr val="accent6">
                <a:lumMod val="60000"/>
                <a:lumOff val="40000"/>
              </a:schemeClr>
            </a:solidFill>
            <a:extLst>
              <a:ext uri="{C807C97D-BFC1-408E-A445-0C87EB9F89A2}">
                <ask:lineSketchStyleProps xmlns:ask="http://schemas.microsoft.com/office/drawing/2018/sketchyshapes" sd="3911890081">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70CFB086-4206-4509-B388-7C182FA66865}"/>
              </a:ext>
            </a:extLst>
          </p:cNvPr>
          <p:cNvSpPr txBox="1"/>
          <p:nvPr/>
        </p:nvSpPr>
        <p:spPr>
          <a:xfrm>
            <a:off x="257297" y="4874983"/>
            <a:ext cx="11671848" cy="1477328"/>
          </a:xfrm>
          <a:custGeom>
            <a:avLst/>
            <a:gdLst>
              <a:gd name="connsiteX0" fmla="*/ 0 w 11671848"/>
              <a:gd name="connsiteY0" fmla="*/ 0 h 1477328"/>
              <a:gd name="connsiteX1" fmla="*/ 233437 w 11671848"/>
              <a:gd name="connsiteY1" fmla="*/ 0 h 1477328"/>
              <a:gd name="connsiteX2" fmla="*/ 1050466 w 11671848"/>
              <a:gd name="connsiteY2" fmla="*/ 0 h 1477328"/>
              <a:gd name="connsiteX3" fmla="*/ 1867496 w 11671848"/>
              <a:gd name="connsiteY3" fmla="*/ 0 h 1477328"/>
              <a:gd name="connsiteX4" fmla="*/ 2100933 w 11671848"/>
              <a:gd name="connsiteY4" fmla="*/ 0 h 1477328"/>
              <a:gd name="connsiteX5" fmla="*/ 2334370 w 11671848"/>
              <a:gd name="connsiteY5" fmla="*/ 0 h 1477328"/>
              <a:gd name="connsiteX6" fmla="*/ 2684525 w 11671848"/>
              <a:gd name="connsiteY6" fmla="*/ 0 h 1477328"/>
              <a:gd name="connsiteX7" fmla="*/ 3034680 w 11671848"/>
              <a:gd name="connsiteY7" fmla="*/ 0 h 1477328"/>
              <a:gd name="connsiteX8" fmla="*/ 3618273 w 11671848"/>
              <a:gd name="connsiteY8" fmla="*/ 0 h 1477328"/>
              <a:gd name="connsiteX9" fmla="*/ 4435302 w 11671848"/>
              <a:gd name="connsiteY9" fmla="*/ 0 h 1477328"/>
              <a:gd name="connsiteX10" fmla="*/ 5018895 w 11671848"/>
              <a:gd name="connsiteY10" fmla="*/ 0 h 1477328"/>
              <a:gd name="connsiteX11" fmla="*/ 5485769 w 11671848"/>
              <a:gd name="connsiteY11" fmla="*/ 0 h 1477328"/>
              <a:gd name="connsiteX12" fmla="*/ 5952642 w 11671848"/>
              <a:gd name="connsiteY12" fmla="*/ 0 h 1477328"/>
              <a:gd name="connsiteX13" fmla="*/ 6186079 w 11671848"/>
              <a:gd name="connsiteY13" fmla="*/ 0 h 1477328"/>
              <a:gd name="connsiteX14" fmla="*/ 6769672 w 11671848"/>
              <a:gd name="connsiteY14" fmla="*/ 0 h 1477328"/>
              <a:gd name="connsiteX15" fmla="*/ 7353264 w 11671848"/>
              <a:gd name="connsiteY15" fmla="*/ 0 h 1477328"/>
              <a:gd name="connsiteX16" fmla="*/ 7703420 w 11671848"/>
              <a:gd name="connsiteY16" fmla="*/ 0 h 1477328"/>
              <a:gd name="connsiteX17" fmla="*/ 8403731 w 11671848"/>
              <a:gd name="connsiteY17" fmla="*/ 0 h 1477328"/>
              <a:gd name="connsiteX18" fmla="*/ 8753886 w 11671848"/>
              <a:gd name="connsiteY18" fmla="*/ 0 h 1477328"/>
              <a:gd name="connsiteX19" fmla="*/ 9454197 w 11671848"/>
              <a:gd name="connsiteY19" fmla="*/ 0 h 1477328"/>
              <a:gd name="connsiteX20" fmla="*/ 10271226 w 11671848"/>
              <a:gd name="connsiteY20" fmla="*/ 0 h 1477328"/>
              <a:gd name="connsiteX21" fmla="*/ 10738100 w 11671848"/>
              <a:gd name="connsiteY21" fmla="*/ 0 h 1477328"/>
              <a:gd name="connsiteX22" fmla="*/ 11671848 w 11671848"/>
              <a:gd name="connsiteY22" fmla="*/ 0 h 1477328"/>
              <a:gd name="connsiteX23" fmla="*/ 11671848 w 11671848"/>
              <a:gd name="connsiteY23" fmla="*/ 507216 h 1477328"/>
              <a:gd name="connsiteX24" fmla="*/ 11671848 w 11671848"/>
              <a:gd name="connsiteY24" fmla="*/ 984885 h 1477328"/>
              <a:gd name="connsiteX25" fmla="*/ 11671848 w 11671848"/>
              <a:gd name="connsiteY25" fmla="*/ 1477328 h 1477328"/>
              <a:gd name="connsiteX26" fmla="*/ 11438411 w 11671848"/>
              <a:gd name="connsiteY26" fmla="*/ 1477328 h 1477328"/>
              <a:gd name="connsiteX27" fmla="*/ 11204974 w 11671848"/>
              <a:gd name="connsiteY27" fmla="*/ 1477328 h 1477328"/>
              <a:gd name="connsiteX28" fmla="*/ 10971537 w 11671848"/>
              <a:gd name="connsiteY28" fmla="*/ 1477328 h 1477328"/>
              <a:gd name="connsiteX29" fmla="*/ 10271226 w 11671848"/>
              <a:gd name="connsiteY29" fmla="*/ 1477328 h 1477328"/>
              <a:gd name="connsiteX30" fmla="*/ 9454197 w 11671848"/>
              <a:gd name="connsiteY30" fmla="*/ 1477328 h 1477328"/>
              <a:gd name="connsiteX31" fmla="*/ 8637168 w 11671848"/>
              <a:gd name="connsiteY31" fmla="*/ 1477328 h 1477328"/>
              <a:gd name="connsiteX32" fmla="*/ 7936857 w 11671848"/>
              <a:gd name="connsiteY32" fmla="*/ 1477328 h 1477328"/>
              <a:gd name="connsiteX33" fmla="*/ 7469983 w 11671848"/>
              <a:gd name="connsiteY33" fmla="*/ 1477328 h 1477328"/>
              <a:gd name="connsiteX34" fmla="*/ 6769672 w 11671848"/>
              <a:gd name="connsiteY34" fmla="*/ 1477328 h 1477328"/>
              <a:gd name="connsiteX35" fmla="*/ 6069361 w 11671848"/>
              <a:gd name="connsiteY35" fmla="*/ 1477328 h 1477328"/>
              <a:gd name="connsiteX36" fmla="*/ 5485769 w 11671848"/>
              <a:gd name="connsiteY36" fmla="*/ 1477328 h 1477328"/>
              <a:gd name="connsiteX37" fmla="*/ 4902176 w 11671848"/>
              <a:gd name="connsiteY37" fmla="*/ 1477328 h 1477328"/>
              <a:gd name="connsiteX38" fmla="*/ 4552021 w 11671848"/>
              <a:gd name="connsiteY38" fmla="*/ 1477328 h 1477328"/>
              <a:gd name="connsiteX39" fmla="*/ 4201865 w 11671848"/>
              <a:gd name="connsiteY39" fmla="*/ 1477328 h 1477328"/>
              <a:gd name="connsiteX40" fmla="*/ 3851710 w 11671848"/>
              <a:gd name="connsiteY40" fmla="*/ 1477328 h 1477328"/>
              <a:gd name="connsiteX41" fmla="*/ 3384836 w 11671848"/>
              <a:gd name="connsiteY41" fmla="*/ 1477328 h 1477328"/>
              <a:gd name="connsiteX42" fmla="*/ 3151399 w 11671848"/>
              <a:gd name="connsiteY42" fmla="*/ 1477328 h 1477328"/>
              <a:gd name="connsiteX43" fmla="*/ 2567807 w 11671848"/>
              <a:gd name="connsiteY43" fmla="*/ 1477328 h 1477328"/>
              <a:gd name="connsiteX44" fmla="*/ 2334370 w 11671848"/>
              <a:gd name="connsiteY44" fmla="*/ 1477328 h 1477328"/>
              <a:gd name="connsiteX45" fmla="*/ 1984214 w 11671848"/>
              <a:gd name="connsiteY45" fmla="*/ 1477328 h 1477328"/>
              <a:gd name="connsiteX46" fmla="*/ 1750777 w 11671848"/>
              <a:gd name="connsiteY46" fmla="*/ 1477328 h 1477328"/>
              <a:gd name="connsiteX47" fmla="*/ 1400622 w 11671848"/>
              <a:gd name="connsiteY47" fmla="*/ 1477328 h 1477328"/>
              <a:gd name="connsiteX48" fmla="*/ 817029 w 11671848"/>
              <a:gd name="connsiteY48" fmla="*/ 1477328 h 1477328"/>
              <a:gd name="connsiteX49" fmla="*/ 0 w 11671848"/>
              <a:gd name="connsiteY49" fmla="*/ 1477328 h 1477328"/>
              <a:gd name="connsiteX50" fmla="*/ 0 w 11671848"/>
              <a:gd name="connsiteY50" fmla="*/ 1014432 h 1477328"/>
              <a:gd name="connsiteX51" fmla="*/ 0 w 11671848"/>
              <a:gd name="connsiteY51" fmla="*/ 521989 h 1477328"/>
              <a:gd name="connsiteX52" fmla="*/ 0 w 11671848"/>
              <a:gd name="connsiteY52"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71848" h="1477328" extrusionOk="0">
                <a:moveTo>
                  <a:pt x="0" y="0"/>
                </a:moveTo>
                <a:cubicBezTo>
                  <a:pt x="57118" y="-14008"/>
                  <a:pt x="117231" y="13630"/>
                  <a:pt x="233437" y="0"/>
                </a:cubicBezTo>
                <a:cubicBezTo>
                  <a:pt x="349643" y="-13630"/>
                  <a:pt x="735841" y="31928"/>
                  <a:pt x="1050466" y="0"/>
                </a:cubicBezTo>
                <a:cubicBezTo>
                  <a:pt x="1365091" y="-31928"/>
                  <a:pt x="1562992" y="23023"/>
                  <a:pt x="1867496" y="0"/>
                </a:cubicBezTo>
                <a:cubicBezTo>
                  <a:pt x="2172000" y="-23023"/>
                  <a:pt x="1984537" y="2309"/>
                  <a:pt x="2100933" y="0"/>
                </a:cubicBezTo>
                <a:cubicBezTo>
                  <a:pt x="2217329" y="-2309"/>
                  <a:pt x="2221976" y="25159"/>
                  <a:pt x="2334370" y="0"/>
                </a:cubicBezTo>
                <a:cubicBezTo>
                  <a:pt x="2446764" y="-25159"/>
                  <a:pt x="2594477" y="27071"/>
                  <a:pt x="2684525" y="0"/>
                </a:cubicBezTo>
                <a:cubicBezTo>
                  <a:pt x="2774574" y="-27071"/>
                  <a:pt x="2870138" y="34149"/>
                  <a:pt x="3034680" y="0"/>
                </a:cubicBezTo>
                <a:cubicBezTo>
                  <a:pt x="3199222" y="-34149"/>
                  <a:pt x="3474293" y="63522"/>
                  <a:pt x="3618273" y="0"/>
                </a:cubicBezTo>
                <a:cubicBezTo>
                  <a:pt x="3762253" y="-63522"/>
                  <a:pt x="4223051" y="40021"/>
                  <a:pt x="4435302" y="0"/>
                </a:cubicBezTo>
                <a:cubicBezTo>
                  <a:pt x="4647553" y="-40021"/>
                  <a:pt x="4889547" y="27508"/>
                  <a:pt x="5018895" y="0"/>
                </a:cubicBezTo>
                <a:cubicBezTo>
                  <a:pt x="5148243" y="-27508"/>
                  <a:pt x="5364684" y="50830"/>
                  <a:pt x="5485769" y="0"/>
                </a:cubicBezTo>
                <a:cubicBezTo>
                  <a:pt x="5606854" y="-50830"/>
                  <a:pt x="5815640" y="39545"/>
                  <a:pt x="5952642" y="0"/>
                </a:cubicBezTo>
                <a:cubicBezTo>
                  <a:pt x="6089644" y="-39545"/>
                  <a:pt x="6138181" y="2748"/>
                  <a:pt x="6186079" y="0"/>
                </a:cubicBezTo>
                <a:cubicBezTo>
                  <a:pt x="6233977" y="-2748"/>
                  <a:pt x="6578177" y="30011"/>
                  <a:pt x="6769672" y="0"/>
                </a:cubicBezTo>
                <a:cubicBezTo>
                  <a:pt x="6961167" y="-30011"/>
                  <a:pt x="7145973" y="6724"/>
                  <a:pt x="7353264" y="0"/>
                </a:cubicBezTo>
                <a:cubicBezTo>
                  <a:pt x="7560555" y="-6724"/>
                  <a:pt x="7586606" y="32708"/>
                  <a:pt x="7703420" y="0"/>
                </a:cubicBezTo>
                <a:cubicBezTo>
                  <a:pt x="7820234" y="-32708"/>
                  <a:pt x="8236123" y="46516"/>
                  <a:pt x="8403731" y="0"/>
                </a:cubicBezTo>
                <a:cubicBezTo>
                  <a:pt x="8571339" y="-46516"/>
                  <a:pt x="8609704" y="32568"/>
                  <a:pt x="8753886" y="0"/>
                </a:cubicBezTo>
                <a:cubicBezTo>
                  <a:pt x="8898068" y="-32568"/>
                  <a:pt x="9307120" y="2722"/>
                  <a:pt x="9454197" y="0"/>
                </a:cubicBezTo>
                <a:cubicBezTo>
                  <a:pt x="9601274" y="-2722"/>
                  <a:pt x="9992960" y="74932"/>
                  <a:pt x="10271226" y="0"/>
                </a:cubicBezTo>
                <a:cubicBezTo>
                  <a:pt x="10549492" y="-74932"/>
                  <a:pt x="10588711" y="15626"/>
                  <a:pt x="10738100" y="0"/>
                </a:cubicBezTo>
                <a:cubicBezTo>
                  <a:pt x="10887489" y="-15626"/>
                  <a:pt x="11388340" y="108396"/>
                  <a:pt x="11671848" y="0"/>
                </a:cubicBezTo>
                <a:cubicBezTo>
                  <a:pt x="11681359" y="121624"/>
                  <a:pt x="11661842" y="306059"/>
                  <a:pt x="11671848" y="507216"/>
                </a:cubicBezTo>
                <a:cubicBezTo>
                  <a:pt x="11681854" y="708373"/>
                  <a:pt x="11651216" y="838982"/>
                  <a:pt x="11671848" y="984885"/>
                </a:cubicBezTo>
                <a:cubicBezTo>
                  <a:pt x="11692480" y="1130788"/>
                  <a:pt x="11620409" y="1241284"/>
                  <a:pt x="11671848" y="1477328"/>
                </a:cubicBezTo>
                <a:cubicBezTo>
                  <a:pt x="11591945" y="1488496"/>
                  <a:pt x="11485101" y="1476012"/>
                  <a:pt x="11438411" y="1477328"/>
                </a:cubicBezTo>
                <a:cubicBezTo>
                  <a:pt x="11391721" y="1478644"/>
                  <a:pt x="11262851" y="1462909"/>
                  <a:pt x="11204974" y="1477328"/>
                </a:cubicBezTo>
                <a:cubicBezTo>
                  <a:pt x="11147097" y="1491747"/>
                  <a:pt x="11044839" y="1449724"/>
                  <a:pt x="10971537" y="1477328"/>
                </a:cubicBezTo>
                <a:cubicBezTo>
                  <a:pt x="10898235" y="1504932"/>
                  <a:pt x="10470056" y="1405378"/>
                  <a:pt x="10271226" y="1477328"/>
                </a:cubicBezTo>
                <a:cubicBezTo>
                  <a:pt x="10072396" y="1549278"/>
                  <a:pt x="9700076" y="1472771"/>
                  <a:pt x="9454197" y="1477328"/>
                </a:cubicBezTo>
                <a:cubicBezTo>
                  <a:pt x="9208318" y="1481885"/>
                  <a:pt x="8849706" y="1422038"/>
                  <a:pt x="8637168" y="1477328"/>
                </a:cubicBezTo>
                <a:cubicBezTo>
                  <a:pt x="8424630" y="1532618"/>
                  <a:pt x="8230131" y="1473111"/>
                  <a:pt x="7936857" y="1477328"/>
                </a:cubicBezTo>
                <a:cubicBezTo>
                  <a:pt x="7643583" y="1481545"/>
                  <a:pt x="7685857" y="1427676"/>
                  <a:pt x="7469983" y="1477328"/>
                </a:cubicBezTo>
                <a:cubicBezTo>
                  <a:pt x="7254109" y="1526980"/>
                  <a:pt x="6935903" y="1411355"/>
                  <a:pt x="6769672" y="1477328"/>
                </a:cubicBezTo>
                <a:cubicBezTo>
                  <a:pt x="6603441" y="1543301"/>
                  <a:pt x="6224733" y="1448455"/>
                  <a:pt x="6069361" y="1477328"/>
                </a:cubicBezTo>
                <a:cubicBezTo>
                  <a:pt x="5913989" y="1506201"/>
                  <a:pt x="5699098" y="1473510"/>
                  <a:pt x="5485769" y="1477328"/>
                </a:cubicBezTo>
                <a:cubicBezTo>
                  <a:pt x="5272440" y="1481146"/>
                  <a:pt x="5171390" y="1440631"/>
                  <a:pt x="4902176" y="1477328"/>
                </a:cubicBezTo>
                <a:cubicBezTo>
                  <a:pt x="4632962" y="1514025"/>
                  <a:pt x="4624376" y="1464599"/>
                  <a:pt x="4552021" y="1477328"/>
                </a:cubicBezTo>
                <a:cubicBezTo>
                  <a:pt x="4479667" y="1490057"/>
                  <a:pt x="4374216" y="1464778"/>
                  <a:pt x="4201865" y="1477328"/>
                </a:cubicBezTo>
                <a:cubicBezTo>
                  <a:pt x="4029514" y="1489878"/>
                  <a:pt x="4025592" y="1461833"/>
                  <a:pt x="3851710" y="1477328"/>
                </a:cubicBezTo>
                <a:cubicBezTo>
                  <a:pt x="3677828" y="1492823"/>
                  <a:pt x="3612751" y="1469634"/>
                  <a:pt x="3384836" y="1477328"/>
                </a:cubicBezTo>
                <a:cubicBezTo>
                  <a:pt x="3156921" y="1485022"/>
                  <a:pt x="3224617" y="1467880"/>
                  <a:pt x="3151399" y="1477328"/>
                </a:cubicBezTo>
                <a:cubicBezTo>
                  <a:pt x="3078181" y="1486776"/>
                  <a:pt x="2787708" y="1460136"/>
                  <a:pt x="2567807" y="1477328"/>
                </a:cubicBezTo>
                <a:cubicBezTo>
                  <a:pt x="2347906" y="1494520"/>
                  <a:pt x="2388486" y="1449749"/>
                  <a:pt x="2334370" y="1477328"/>
                </a:cubicBezTo>
                <a:cubicBezTo>
                  <a:pt x="2280254" y="1504907"/>
                  <a:pt x="2080712" y="1470518"/>
                  <a:pt x="1984214" y="1477328"/>
                </a:cubicBezTo>
                <a:cubicBezTo>
                  <a:pt x="1887716" y="1484138"/>
                  <a:pt x="1849897" y="1476326"/>
                  <a:pt x="1750777" y="1477328"/>
                </a:cubicBezTo>
                <a:cubicBezTo>
                  <a:pt x="1651657" y="1478330"/>
                  <a:pt x="1482350" y="1475238"/>
                  <a:pt x="1400622" y="1477328"/>
                </a:cubicBezTo>
                <a:cubicBezTo>
                  <a:pt x="1318895" y="1479418"/>
                  <a:pt x="937484" y="1467259"/>
                  <a:pt x="817029" y="1477328"/>
                </a:cubicBezTo>
                <a:cubicBezTo>
                  <a:pt x="696574" y="1487397"/>
                  <a:pt x="314634" y="1387446"/>
                  <a:pt x="0" y="1477328"/>
                </a:cubicBezTo>
                <a:cubicBezTo>
                  <a:pt x="-44567" y="1283469"/>
                  <a:pt x="51779" y="1163677"/>
                  <a:pt x="0" y="1014432"/>
                </a:cubicBezTo>
                <a:cubicBezTo>
                  <a:pt x="-51779" y="865187"/>
                  <a:pt x="58397" y="672684"/>
                  <a:pt x="0" y="521989"/>
                </a:cubicBezTo>
                <a:cubicBezTo>
                  <a:pt x="-58397" y="371294"/>
                  <a:pt x="59768" y="149524"/>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3070025256">
                  <a:prstGeom prst="rect">
                    <a:avLst/>
                  </a:prstGeom>
                  <ask:type>
                    <ask:lineSketchScribble/>
                  </ask:type>
                </ask:lineSketchStyleProps>
              </a:ext>
            </a:extLst>
          </a:ln>
        </p:spPr>
        <p:txBody>
          <a:bodyPr wrap="square" rtlCol="0">
            <a:spAutoFit/>
          </a:bodyPr>
          <a:lstStyle/>
          <a:p>
            <a:pPr algn="l"/>
            <a:r>
              <a:rPr lang="es-ES" dirty="0">
                <a:solidFill>
                  <a:schemeClr val="accent6">
                    <a:lumMod val="50000"/>
                  </a:schemeClr>
                </a:solidFill>
                <a:latin typeface="Amasis MT Pro Black" panose="02040A04050005020304" pitchFamily="18" charset="0"/>
              </a:rPr>
              <a:t>¿Qué prácticas son contrarias al respeto a la integridad corporal de la persona humana?</a:t>
            </a:r>
          </a:p>
          <a:p>
            <a:pPr algn="l"/>
            <a:endParaRPr lang="es-ES" i="0" dirty="0">
              <a:solidFill>
                <a:schemeClr val="accent6">
                  <a:lumMod val="50000"/>
                </a:schemeClr>
              </a:solidFill>
              <a:effectLst/>
              <a:latin typeface="Amasis MT Pro Black" panose="02040A04050005020304" pitchFamily="18" charset="0"/>
            </a:endParaRPr>
          </a:p>
          <a:p>
            <a:pPr algn="l"/>
            <a:r>
              <a:rPr lang="es-ES" i="0" dirty="0">
                <a:solidFill>
                  <a:schemeClr val="accent6">
                    <a:lumMod val="50000"/>
                  </a:schemeClr>
                </a:solidFill>
                <a:effectLst/>
                <a:latin typeface="Amasis MT Pro" panose="02040504050005020304" pitchFamily="18" charset="0"/>
              </a:rPr>
              <a:t>Los secuestros de personas y la toma de rehenes, el terrorismo, la tortura, la vio</a:t>
            </a:r>
            <a:r>
              <a:rPr lang="es-ES" dirty="0">
                <a:solidFill>
                  <a:schemeClr val="accent6">
                    <a:lumMod val="50000"/>
                  </a:schemeClr>
                </a:solidFill>
                <a:latin typeface="Amasis MT Pro" panose="02040504050005020304" pitchFamily="18" charset="0"/>
              </a:rPr>
              <a:t>lencia y la esterilización directa. Las amputaciones y mutilaciones de una persona están moralmente permitidas sólo por los indispensables fines terapéuticos de las mismas. </a:t>
            </a:r>
            <a:endParaRPr lang="es-ES" i="0" dirty="0">
              <a:solidFill>
                <a:schemeClr val="accent6">
                  <a:lumMod val="50000"/>
                </a:schemeClr>
              </a:solidFill>
              <a:effectLst/>
              <a:latin typeface="Amasis MT Pro" panose="02040504050005020304" pitchFamily="18" charset="0"/>
            </a:endParaRPr>
          </a:p>
        </p:txBody>
      </p:sp>
    </p:spTree>
    <p:extLst>
      <p:ext uri="{BB962C8B-B14F-4D97-AF65-F5344CB8AC3E}">
        <p14:creationId xmlns:p14="http://schemas.microsoft.com/office/powerpoint/2010/main" val="41124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500"/>
                                        <p:tgtEl>
                                          <p:spTgt spid="2054"/>
                                        </p:tgtEl>
                                      </p:cBhvr>
                                    </p:animEffec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F5AB092-0551-4545-891E-FAE40AB417A4}"/>
              </a:ext>
            </a:extLst>
          </p:cNvPr>
          <p:cNvSpPr txBox="1"/>
          <p:nvPr/>
        </p:nvSpPr>
        <p:spPr>
          <a:xfrm>
            <a:off x="257297" y="326751"/>
            <a:ext cx="11671848" cy="1754326"/>
          </a:xfrm>
          <a:custGeom>
            <a:avLst/>
            <a:gdLst>
              <a:gd name="connsiteX0" fmla="*/ 0 w 11671848"/>
              <a:gd name="connsiteY0" fmla="*/ 0 h 1754326"/>
              <a:gd name="connsiteX1" fmla="*/ 233437 w 11671848"/>
              <a:gd name="connsiteY1" fmla="*/ 0 h 1754326"/>
              <a:gd name="connsiteX2" fmla="*/ 1050466 w 11671848"/>
              <a:gd name="connsiteY2" fmla="*/ 0 h 1754326"/>
              <a:gd name="connsiteX3" fmla="*/ 1867496 w 11671848"/>
              <a:gd name="connsiteY3" fmla="*/ 0 h 1754326"/>
              <a:gd name="connsiteX4" fmla="*/ 2100933 w 11671848"/>
              <a:gd name="connsiteY4" fmla="*/ 0 h 1754326"/>
              <a:gd name="connsiteX5" fmla="*/ 2334370 w 11671848"/>
              <a:gd name="connsiteY5" fmla="*/ 0 h 1754326"/>
              <a:gd name="connsiteX6" fmla="*/ 2684525 w 11671848"/>
              <a:gd name="connsiteY6" fmla="*/ 0 h 1754326"/>
              <a:gd name="connsiteX7" fmla="*/ 3034680 w 11671848"/>
              <a:gd name="connsiteY7" fmla="*/ 0 h 1754326"/>
              <a:gd name="connsiteX8" fmla="*/ 3618273 w 11671848"/>
              <a:gd name="connsiteY8" fmla="*/ 0 h 1754326"/>
              <a:gd name="connsiteX9" fmla="*/ 4435302 w 11671848"/>
              <a:gd name="connsiteY9" fmla="*/ 0 h 1754326"/>
              <a:gd name="connsiteX10" fmla="*/ 5018895 w 11671848"/>
              <a:gd name="connsiteY10" fmla="*/ 0 h 1754326"/>
              <a:gd name="connsiteX11" fmla="*/ 5485769 w 11671848"/>
              <a:gd name="connsiteY11" fmla="*/ 0 h 1754326"/>
              <a:gd name="connsiteX12" fmla="*/ 5952642 w 11671848"/>
              <a:gd name="connsiteY12" fmla="*/ 0 h 1754326"/>
              <a:gd name="connsiteX13" fmla="*/ 6186079 w 11671848"/>
              <a:gd name="connsiteY13" fmla="*/ 0 h 1754326"/>
              <a:gd name="connsiteX14" fmla="*/ 6769672 w 11671848"/>
              <a:gd name="connsiteY14" fmla="*/ 0 h 1754326"/>
              <a:gd name="connsiteX15" fmla="*/ 7353264 w 11671848"/>
              <a:gd name="connsiteY15" fmla="*/ 0 h 1754326"/>
              <a:gd name="connsiteX16" fmla="*/ 7703420 w 11671848"/>
              <a:gd name="connsiteY16" fmla="*/ 0 h 1754326"/>
              <a:gd name="connsiteX17" fmla="*/ 8403731 w 11671848"/>
              <a:gd name="connsiteY17" fmla="*/ 0 h 1754326"/>
              <a:gd name="connsiteX18" fmla="*/ 8753886 w 11671848"/>
              <a:gd name="connsiteY18" fmla="*/ 0 h 1754326"/>
              <a:gd name="connsiteX19" fmla="*/ 9454197 w 11671848"/>
              <a:gd name="connsiteY19" fmla="*/ 0 h 1754326"/>
              <a:gd name="connsiteX20" fmla="*/ 10271226 w 11671848"/>
              <a:gd name="connsiteY20" fmla="*/ 0 h 1754326"/>
              <a:gd name="connsiteX21" fmla="*/ 10738100 w 11671848"/>
              <a:gd name="connsiteY21" fmla="*/ 0 h 1754326"/>
              <a:gd name="connsiteX22" fmla="*/ 11671848 w 11671848"/>
              <a:gd name="connsiteY22" fmla="*/ 0 h 1754326"/>
              <a:gd name="connsiteX23" fmla="*/ 11671848 w 11671848"/>
              <a:gd name="connsiteY23" fmla="*/ 602319 h 1754326"/>
              <a:gd name="connsiteX24" fmla="*/ 11671848 w 11671848"/>
              <a:gd name="connsiteY24" fmla="*/ 1169551 h 1754326"/>
              <a:gd name="connsiteX25" fmla="*/ 11671848 w 11671848"/>
              <a:gd name="connsiteY25" fmla="*/ 1754326 h 1754326"/>
              <a:gd name="connsiteX26" fmla="*/ 11438411 w 11671848"/>
              <a:gd name="connsiteY26" fmla="*/ 1754326 h 1754326"/>
              <a:gd name="connsiteX27" fmla="*/ 11204974 w 11671848"/>
              <a:gd name="connsiteY27" fmla="*/ 1754326 h 1754326"/>
              <a:gd name="connsiteX28" fmla="*/ 10971537 w 11671848"/>
              <a:gd name="connsiteY28" fmla="*/ 1754326 h 1754326"/>
              <a:gd name="connsiteX29" fmla="*/ 10271226 w 11671848"/>
              <a:gd name="connsiteY29" fmla="*/ 1754326 h 1754326"/>
              <a:gd name="connsiteX30" fmla="*/ 9454197 w 11671848"/>
              <a:gd name="connsiteY30" fmla="*/ 1754326 h 1754326"/>
              <a:gd name="connsiteX31" fmla="*/ 8637168 w 11671848"/>
              <a:gd name="connsiteY31" fmla="*/ 1754326 h 1754326"/>
              <a:gd name="connsiteX32" fmla="*/ 7936857 w 11671848"/>
              <a:gd name="connsiteY32" fmla="*/ 1754326 h 1754326"/>
              <a:gd name="connsiteX33" fmla="*/ 7469983 w 11671848"/>
              <a:gd name="connsiteY33" fmla="*/ 1754326 h 1754326"/>
              <a:gd name="connsiteX34" fmla="*/ 6769672 w 11671848"/>
              <a:gd name="connsiteY34" fmla="*/ 1754326 h 1754326"/>
              <a:gd name="connsiteX35" fmla="*/ 6069361 w 11671848"/>
              <a:gd name="connsiteY35" fmla="*/ 1754326 h 1754326"/>
              <a:gd name="connsiteX36" fmla="*/ 5485769 w 11671848"/>
              <a:gd name="connsiteY36" fmla="*/ 1754326 h 1754326"/>
              <a:gd name="connsiteX37" fmla="*/ 4902176 w 11671848"/>
              <a:gd name="connsiteY37" fmla="*/ 1754326 h 1754326"/>
              <a:gd name="connsiteX38" fmla="*/ 4552021 w 11671848"/>
              <a:gd name="connsiteY38" fmla="*/ 1754326 h 1754326"/>
              <a:gd name="connsiteX39" fmla="*/ 4201865 w 11671848"/>
              <a:gd name="connsiteY39" fmla="*/ 1754326 h 1754326"/>
              <a:gd name="connsiteX40" fmla="*/ 3851710 w 11671848"/>
              <a:gd name="connsiteY40" fmla="*/ 1754326 h 1754326"/>
              <a:gd name="connsiteX41" fmla="*/ 3384836 w 11671848"/>
              <a:gd name="connsiteY41" fmla="*/ 1754326 h 1754326"/>
              <a:gd name="connsiteX42" fmla="*/ 3151399 w 11671848"/>
              <a:gd name="connsiteY42" fmla="*/ 1754326 h 1754326"/>
              <a:gd name="connsiteX43" fmla="*/ 2567807 w 11671848"/>
              <a:gd name="connsiteY43" fmla="*/ 1754326 h 1754326"/>
              <a:gd name="connsiteX44" fmla="*/ 2334370 w 11671848"/>
              <a:gd name="connsiteY44" fmla="*/ 1754326 h 1754326"/>
              <a:gd name="connsiteX45" fmla="*/ 1984214 w 11671848"/>
              <a:gd name="connsiteY45" fmla="*/ 1754326 h 1754326"/>
              <a:gd name="connsiteX46" fmla="*/ 1750777 w 11671848"/>
              <a:gd name="connsiteY46" fmla="*/ 1754326 h 1754326"/>
              <a:gd name="connsiteX47" fmla="*/ 1400622 w 11671848"/>
              <a:gd name="connsiteY47" fmla="*/ 1754326 h 1754326"/>
              <a:gd name="connsiteX48" fmla="*/ 817029 w 11671848"/>
              <a:gd name="connsiteY48" fmla="*/ 1754326 h 1754326"/>
              <a:gd name="connsiteX49" fmla="*/ 0 w 11671848"/>
              <a:gd name="connsiteY49" fmla="*/ 1754326 h 1754326"/>
              <a:gd name="connsiteX50" fmla="*/ 0 w 11671848"/>
              <a:gd name="connsiteY50" fmla="*/ 1204637 h 1754326"/>
              <a:gd name="connsiteX51" fmla="*/ 0 w 11671848"/>
              <a:gd name="connsiteY51" fmla="*/ 619862 h 1754326"/>
              <a:gd name="connsiteX52" fmla="*/ 0 w 11671848"/>
              <a:gd name="connsiteY52"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71848" h="1754326" extrusionOk="0">
                <a:moveTo>
                  <a:pt x="0" y="0"/>
                </a:moveTo>
                <a:cubicBezTo>
                  <a:pt x="57118" y="-14008"/>
                  <a:pt x="117231" y="13630"/>
                  <a:pt x="233437" y="0"/>
                </a:cubicBezTo>
                <a:cubicBezTo>
                  <a:pt x="349643" y="-13630"/>
                  <a:pt x="735841" y="31928"/>
                  <a:pt x="1050466" y="0"/>
                </a:cubicBezTo>
                <a:cubicBezTo>
                  <a:pt x="1365091" y="-31928"/>
                  <a:pt x="1562992" y="23023"/>
                  <a:pt x="1867496" y="0"/>
                </a:cubicBezTo>
                <a:cubicBezTo>
                  <a:pt x="2172000" y="-23023"/>
                  <a:pt x="1984537" y="2309"/>
                  <a:pt x="2100933" y="0"/>
                </a:cubicBezTo>
                <a:cubicBezTo>
                  <a:pt x="2217329" y="-2309"/>
                  <a:pt x="2221976" y="25159"/>
                  <a:pt x="2334370" y="0"/>
                </a:cubicBezTo>
                <a:cubicBezTo>
                  <a:pt x="2446764" y="-25159"/>
                  <a:pt x="2594477" y="27071"/>
                  <a:pt x="2684525" y="0"/>
                </a:cubicBezTo>
                <a:cubicBezTo>
                  <a:pt x="2774574" y="-27071"/>
                  <a:pt x="2870138" y="34149"/>
                  <a:pt x="3034680" y="0"/>
                </a:cubicBezTo>
                <a:cubicBezTo>
                  <a:pt x="3199222" y="-34149"/>
                  <a:pt x="3474293" y="63522"/>
                  <a:pt x="3618273" y="0"/>
                </a:cubicBezTo>
                <a:cubicBezTo>
                  <a:pt x="3762253" y="-63522"/>
                  <a:pt x="4223051" y="40021"/>
                  <a:pt x="4435302" y="0"/>
                </a:cubicBezTo>
                <a:cubicBezTo>
                  <a:pt x="4647553" y="-40021"/>
                  <a:pt x="4889547" y="27508"/>
                  <a:pt x="5018895" y="0"/>
                </a:cubicBezTo>
                <a:cubicBezTo>
                  <a:pt x="5148243" y="-27508"/>
                  <a:pt x="5364684" y="50830"/>
                  <a:pt x="5485769" y="0"/>
                </a:cubicBezTo>
                <a:cubicBezTo>
                  <a:pt x="5606854" y="-50830"/>
                  <a:pt x="5815640" y="39545"/>
                  <a:pt x="5952642" y="0"/>
                </a:cubicBezTo>
                <a:cubicBezTo>
                  <a:pt x="6089644" y="-39545"/>
                  <a:pt x="6138181" y="2748"/>
                  <a:pt x="6186079" y="0"/>
                </a:cubicBezTo>
                <a:cubicBezTo>
                  <a:pt x="6233977" y="-2748"/>
                  <a:pt x="6578177" y="30011"/>
                  <a:pt x="6769672" y="0"/>
                </a:cubicBezTo>
                <a:cubicBezTo>
                  <a:pt x="6961167" y="-30011"/>
                  <a:pt x="7145973" y="6724"/>
                  <a:pt x="7353264" y="0"/>
                </a:cubicBezTo>
                <a:cubicBezTo>
                  <a:pt x="7560555" y="-6724"/>
                  <a:pt x="7586606" y="32708"/>
                  <a:pt x="7703420" y="0"/>
                </a:cubicBezTo>
                <a:cubicBezTo>
                  <a:pt x="7820234" y="-32708"/>
                  <a:pt x="8236123" y="46516"/>
                  <a:pt x="8403731" y="0"/>
                </a:cubicBezTo>
                <a:cubicBezTo>
                  <a:pt x="8571339" y="-46516"/>
                  <a:pt x="8609704" y="32568"/>
                  <a:pt x="8753886" y="0"/>
                </a:cubicBezTo>
                <a:cubicBezTo>
                  <a:pt x="8898068" y="-32568"/>
                  <a:pt x="9307120" y="2722"/>
                  <a:pt x="9454197" y="0"/>
                </a:cubicBezTo>
                <a:cubicBezTo>
                  <a:pt x="9601274" y="-2722"/>
                  <a:pt x="9992960" y="74932"/>
                  <a:pt x="10271226" y="0"/>
                </a:cubicBezTo>
                <a:cubicBezTo>
                  <a:pt x="10549492" y="-74932"/>
                  <a:pt x="10588711" y="15626"/>
                  <a:pt x="10738100" y="0"/>
                </a:cubicBezTo>
                <a:cubicBezTo>
                  <a:pt x="10887489" y="-15626"/>
                  <a:pt x="11388340" y="108396"/>
                  <a:pt x="11671848" y="0"/>
                </a:cubicBezTo>
                <a:cubicBezTo>
                  <a:pt x="11673751" y="181093"/>
                  <a:pt x="11616192" y="376758"/>
                  <a:pt x="11671848" y="602319"/>
                </a:cubicBezTo>
                <a:cubicBezTo>
                  <a:pt x="11727504" y="827880"/>
                  <a:pt x="11619397" y="952992"/>
                  <a:pt x="11671848" y="1169551"/>
                </a:cubicBezTo>
                <a:cubicBezTo>
                  <a:pt x="11724299" y="1386110"/>
                  <a:pt x="11655333" y="1557449"/>
                  <a:pt x="11671848" y="1754326"/>
                </a:cubicBezTo>
                <a:cubicBezTo>
                  <a:pt x="11591945" y="1765494"/>
                  <a:pt x="11485101" y="1753010"/>
                  <a:pt x="11438411" y="1754326"/>
                </a:cubicBezTo>
                <a:cubicBezTo>
                  <a:pt x="11391721" y="1755642"/>
                  <a:pt x="11262851" y="1739907"/>
                  <a:pt x="11204974" y="1754326"/>
                </a:cubicBezTo>
                <a:cubicBezTo>
                  <a:pt x="11147097" y="1768745"/>
                  <a:pt x="11044839" y="1726722"/>
                  <a:pt x="10971537" y="1754326"/>
                </a:cubicBezTo>
                <a:cubicBezTo>
                  <a:pt x="10898235" y="1781930"/>
                  <a:pt x="10470056" y="1682376"/>
                  <a:pt x="10271226" y="1754326"/>
                </a:cubicBezTo>
                <a:cubicBezTo>
                  <a:pt x="10072396" y="1826276"/>
                  <a:pt x="9700076" y="1749769"/>
                  <a:pt x="9454197" y="1754326"/>
                </a:cubicBezTo>
                <a:cubicBezTo>
                  <a:pt x="9208318" y="1758883"/>
                  <a:pt x="8849706" y="1699036"/>
                  <a:pt x="8637168" y="1754326"/>
                </a:cubicBezTo>
                <a:cubicBezTo>
                  <a:pt x="8424630" y="1809616"/>
                  <a:pt x="8230131" y="1750109"/>
                  <a:pt x="7936857" y="1754326"/>
                </a:cubicBezTo>
                <a:cubicBezTo>
                  <a:pt x="7643583" y="1758543"/>
                  <a:pt x="7685857" y="1704674"/>
                  <a:pt x="7469983" y="1754326"/>
                </a:cubicBezTo>
                <a:cubicBezTo>
                  <a:pt x="7254109" y="1803978"/>
                  <a:pt x="6935903" y="1688353"/>
                  <a:pt x="6769672" y="1754326"/>
                </a:cubicBezTo>
                <a:cubicBezTo>
                  <a:pt x="6603441" y="1820299"/>
                  <a:pt x="6224733" y="1725453"/>
                  <a:pt x="6069361" y="1754326"/>
                </a:cubicBezTo>
                <a:cubicBezTo>
                  <a:pt x="5913989" y="1783199"/>
                  <a:pt x="5699098" y="1750508"/>
                  <a:pt x="5485769" y="1754326"/>
                </a:cubicBezTo>
                <a:cubicBezTo>
                  <a:pt x="5272440" y="1758144"/>
                  <a:pt x="5171390" y="1717629"/>
                  <a:pt x="4902176" y="1754326"/>
                </a:cubicBezTo>
                <a:cubicBezTo>
                  <a:pt x="4632962" y="1791023"/>
                  <a:pt x="4624376" y="1741597"/>
                  <a:pt x="4552021" y="1754326"/>
                </a:cubicBezTo>
                <a:cubicBezTo>
                  <a:pt x="4479667" y="1767055"/>
                  <a:pt x="4374216" y="1741776"/>
                  <a:pt x="4201865" y="1754326"/>
                </a:cubicBezTo>
                <a:cubicBezTo>
                  <a:pt x="4029514" y="1766876"/>
                  <a:pt x="4025592" y="1738831"/>
                  <a:pt x="3851710" y="1754326"/>
                </a:cubicBezTo>
                <a:cubicBezTo>
                  <a:pt x="3677828" y="1769821"/>
                  <a:pt x="3612751" y="1746632"/>
                  <a:pt x="3384836" y="1754326"/>
                </a:cubicBezTo>
                <a:cubicBezTo>
                  <a:pt x="3156921" y="1762020"/>
                  <a:pt x="3224617" y="1744878"/>
                  <a:pt x="3151399" y="1754326"/>
                </a:cubicBezTo>
                <a:cubicBezTo>
                  <a:pt x="3078181" y="1763774"/>
                  <a:pt x="2787708" y="1737134"/>
                  <a:pt x="2567807" y="1754326"/>
                </a:cubicBezTo>
                <a:cubicBezTo>
                  <a:pt x="2347906" y="1771518"/>
                  <a:pt x="2388486" y="1726747"/>
                  <a:pt x="2334370" y="1754326"/>
                </a:cubicBezTo>
                <a:cubicBezTo>
                  <a:pt x="2280254" y="1781905"/>
                  <a:pt x="2080712" y="1747516"/>
                  <a:pt x="1984214" y="1754326"/>
                </a:cubicBezTo>
                <a:cubicBezTo>
                  <a:pt x="1887716" y="1761136"/>
                  <a:pt x="1849897" y="1753324"/>
                  <a:pt x="1750777" y="1754326"/>
                </a:cubicBezTo>
                <a:cubicBezTo>
                  <a:pt x="1651657" y="1755328"/>
                  <a:pt x="1482350" y="1752236"/>
                  <a:pt x="1400622" y="1754326"/>
                </a:cubicBezTo>
                <a:cubicBezTo>
                  <a:pt x="1318895" y="1756416"/>
                  <a:pt x="937484" y="1744257"/>
                  <a:pt x="817029" y="1754326"/>
                </a:cubicBezTo>
                <a:cubicBezTo>
                  <a:pt x="696574" y="1764395"/>
                  <a:pt x="314634" y="1664444"/>
                  <a:pt x="0" y="1754326"/>
                </a:cubicBezTo>
                <a:cubicBezTo>
                  <a:pt x="-51511" y="1529967"/>
                  <a:pt x="13590" y="1386252"/>
                  <a:pt x="0" y="1204637"/>
                </a:cubicBezTo>
                <a:cubicBezTo>
                  <a:pt x="-13590" y="1023022"/>
                  <a:pt x="34787" y="906395"/>
                  <a:pt x="0" y="619862"/>
                </a:cubicBezTo>
                <a:cubicBezTo>
                  <a:pt x="-34787" y="333329"/>
                  <a:pt x="24165" y="273763"/>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3070025256">
                  <a:prstGeom prst="rect">
                    <a:avLst/>
                  </a:prstGeom>
                  <ask:type>
                    <ask:lineSketchScribble/>
                  </ask:type>
                </ask:lineSketchStyleProps>
              </a:ext>
            </a:extLst>
          </a:ln>
        </p:spPr>
        <p:txBody>
          <a:bodyPr wrap="square" rtlCol="0">
            <a:spAutoFit/>
          </a:bodyPr>
          <a:lstStyle/>
          <a:p>
            <a:pPr algn="l"/>
            <a:r>
              <a:rPr lang="es-ES" dirty="0">
                <a:solidFill>
                  <a:srgbClr val="494949"/>
                </a:solidFill>
                <a:latin typeface="Amasis MT Pro Black" panose="02040A04050005020304" pitchFamily="18" charset="0"/>
              </a:rPr>
              <a:t>¿Qué exige el Señor a toda persona para la defensa de la paz?</a:t>
            </a:r>
          </a:p>
          <a:p>
            <a:pPr algn="l"/>
            <a:endParaRPr lang="es-ES" i="0" dirty="0">
              <a:solidFill>
                <a:srgbClr val="494949"/>
              </a:solidFill>
              <a:effectLst/>
              <a:latin typeface="Amasis MT Pro Black" panose="02040A04050005020304" pitchFamily="18" charset="0"/>
            </a:endParaRPr>
          </a:p>
          <a:p>
            <a:pPr algn="l"/>
            <a:r>
              <a:rPr lang="es-ES" dirty="0">
                <a:solidFill>
                  <a:srgbClr val="494949"/>
                </a:solidFill>
                <a:latin typeface="Amasis MT Pro" panose="02040504050005020304" pitchFamily="18" charset="0"/>
              </a:rPr>
              <a:t>El Señor que proclama “bienaventurados los que construyen la paz” (Mt.5,9), exige la paz del corazón y denuncia la inmoralidad de la ira, que es el deseo de venganza por el mal recibido, y del odio, que lleva a desear el mal al prójimo. Estos comportamientos, si son voluntarios y consentidos en cosas de gran importancia, son pecados graves contra la caridad. </a:t>
            </a:r>
            <a:endParaRPr lang="es-ES" i="0" dirty="0">
              <a:solidFill>
                <a:srgbClr val="494949"/>
              </a:solidFill>
              <a:effectLst/>
              <a:latin typeface="Amasis MT Pro" panose="02040504050005020304" pitchFamily="18" charset="0"/>
            </a:endParaRPr>
          </a:p>
        </p:txBody>
      </p:sp>
      <p:pic>
        <p:nvPicPr>
          <p:cNvPr id="3074" name="Picture 2" descr="El Magazin de Merlo: LA PAZ y sus SÍMBOLOS: Resumen histórico para aclarar  el origen, significado y antigüedad de los símbolos de la PAZ más  universales. –Palomas, banderas, mano y pata de">
            <a:extLst>
              <a:ext uri="{FF2B5EF4-FFF2-40B4-BE49-F238E27FC236}">
                <a16:creationId xmlns:a16="http://schemas.microsoft.com/office/drawing/2014/main" id="{E4D90B94-81B7-4286-8B90-6415D57D9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550" y="2497752"/>
            <a:ext cx="2783213" cy="37300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Qué es la paz? Explicado para Niños | Que es la Paz Interior y Cómo  Conseguir la Paz Día de la Paz - YouTube">
            <a:extLst>
              <a:ext uri="{FF2B5EF4-FFF2-40B4-BE49-F238E27FC236}">
                <a16:creationId xmlns:a16="http://schemas.microsoft.com/office/drawing/2014/main" id="{1BECF8BF-F982-41CE-BAB9-5AC37CA3F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679" y="4362791"/>
            <a:ext cx="3897745" cy="2192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Un repaso al símbolo de solidaridad a nivel internacional">
            <a:extLst>
              <a:ext uri="{FF2B5EF4-FFF2-40B4-BE49-F238E27FC236}">
                <a16:creationId xmlns:a16="http://schemas.microsoft.com/office/drawing/2014/main" id="{1EC39E1F-BAB6-4F2B-9C8D-E98B9019D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19" y="2582628"/>
            <a:ext cx="3294100" cy="219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20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769EE2-8625-418D-9CF4-FB063FE9E4D6}"/>
              </a:ext>
            </a:extLst>
          </p:cNvPr>
          <p:cNvSpPr txBox="1"/>
          <p:nvPr/>
        </p:nvSpPr>
        <p:spPr>
          <a:xfrm>
            <a:off x="7122255" y="1792499"/>
            <a:ext cx="3645366" cy="1477328"/>
          </a:xfrm>
          <a:custGeom>
            <a:avLst/>
            <a:gdLst>
              <a:gd name="connsiteX0" fmla="*/ 0 w 3645366"/>
              <a:gd name="connsiteY0" fmla="*/ 0 h 1477328"/>
              <a:gd name="connsiteX1" fmla="*/ 498200 w 3645366"/>
              <a:gd name="connsiteY1" fmla="*/ 0 h 1477328"/>
              <a:gd name="connsiteX2" fmla="*/ 1178668 w 3645366"/>
              <a:gd name="connsiteY2" fmla="*/ 0 h 1477328"/>
              <a:gd name="connsiteX3" fmla="*/ 1676868 w 3645366"/>
              <a:gd name="connsiteY3" fmla="*/ 0 h 1477328"/>
              <a:gd name="connsiteX4" fmla="*/ 2357337 w 3645366"/>
              <a:gd name="connsiteY4" fmla="*/ 0 h 1477328"/>
              <a:gd name="connsiteX5" fmla="*/ 2891990 w 3645366"/>
              <a:gd name="connsiteY5" fmla="*/ 0 h 1477328"/>
              <a:gd name="connsiteX6" fmla="*/ 3645366 w 3645366"/>
              <a:gd name="connsiteY6" fmla="*/ 0 h 1477328"/>
              <a:gd name="connsiteX7" fmla="*/ 3645366 w 3645366"/>
              <a:gd name="connsiteY7" fmla="*/ 521989 h 1477328"/>
              <a:gd name="connsiteX8" fmla="*/ 3645366 w 3645366"/>
              <a:gd name="connsiteY8" fmla="*/ 984885 h 1477328"/>
              <a:gd name="connsiteX9" fmla="*/ 3645366 w 3645366"/>
              <a:gd name="connsiteY9" fmla="*/ 1477328 h 1477328"/>
              <a:gd name="connsiteX10" fmla="*/ 3110712 w 3645366"/>
              <a:gd name="connsiteY10" fmla="*/ 1477328 h 1477328"/>
              <a:gd name="connsiteX11" fmla="*/ 2612512 w 3645366"/>
              <a:gd name="connsiteY11" fmla="*/ 1477328 h 1477328"/>
              <a:gd name="connsiteX12" fmla="*/ 2004951 w 3645366"/>
              <a:gd name="connsiteY12" fmla="*/ 1477328 h 1477328"/>
              <a:gd name="connsiteX13" fmla="*/ 1470298 w 3645366"/>
              <a:gd name="connsiteY13" fmla="*/ 1477328 h 1477328"/>
              <a:gd name="connsiteX14" fmla="*/ 789829 w 3645366"/>
              <a:gd name="connsiteY14" fmla="*/ 1477328 h 1477328"/>
              <a:gd name="connsiteX15" fmla="*/ 0 w 3645366"/>
              <a:gd name="connsiteY15" fmla="*/ 1477328 h 1477328"/>
              <a:gd name="connsiteX16" fmla="*/ 0 w 3645366"/>
              <a:gd name="connsiteY16" fmla="*/ 984885 h 1477328"/>
              <a:gd name="connsiteX17" fmla="*/ 0 w 3645366"/>
              <a:gd name="connsiteY17" fmla="*/ 492443 h 1477328"/>
              <a:gd name="connsiteX18" fmla="*/ 0 w 3645366"/>
              <a:gd name="connsiteY18"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5366" h="1477328" extrusionOk="0">
                <a:moveTo>
                  <a:pt x="0" y="0"/>
                </a:moveTo>
                <a:cubicBezTo>
                  <a:pt x="142918" y="13724"/>
                  <a:pt x="278733" y="-1193"/>
                  <a:pt x="498200" y="0"/>
                </a:cubicBezTo>
                <a:cubicBezTo>
                  <a:pt x="717667" y="1193"/>
                  <a:pt x="968525" y="30124"/>
                  <a:pt x="1178668" y="0"/>
                </a:cubicBezTo>
                <a:cubicBezTo>
                  <a:pt x="1388811" y="-30124"/>
                  <a:pt x="1432124" y="22537"/>
                  <a:pt x="1676868" y="0"/>
                </a:cubicBezTo>
                <a:cubicBezTo>
                  <a:pt x="1921612" y="-22537"/>
                  <a:pt x="2186023" y="13096"/>
                  <a:pt x="2357337" y="0"/>
                </a:cubicBezTo>
                <a:cubicBezTo>
                  <a:pt x="2528651" y="-13096"/>
                  <a:pt x="2649050" y="-26575"/>
                  <a:pt x="2891990" y="0"/>
                </a:cubicBezTo>
                <a:cubicBezTo>
                  <a:pt x="3134930" y="26575"/>
                  <a:pt x="3375769" y="8269"/>
                  <a:pt x="3645366" y="0"/>
                </a:cubicBezTo>
                <a:cubicBezTo>
                  <a:pt x="3671350" y="141853"/>
                  <a:pt x="3648516" y="304088"/>
                  <a:pt x="3645366" y="521989"/>
                </a:cubicBezTo>
                <a:cubicBezTo>
                  <a:pt x="3642216" y="739890"/>
                  <a:pt x="3643764" y="825960"/>
                  <a:pt x="3645366" y="984885"/>
                </a:cubicBezTo>
                <a:cubicBezTo>
                  <a:pt x="3646968" y="1143810"/>
                  <a:pt x="3638100" y="1366325"/>
                  <a:pt x="3645366" y="1477328"/>
                </a:cubicBezTo>
                <a:cubicBezTo>
                  <a:pt x="3438627" y="1458850"/>
                  <a:pt x="3366015" y="1467397"/>
                  <a:pt x="3110712" y="1477328"/>
                </a:cubicBezTo>
                <a:cubicBezTo>
                  <a:pt x="2855409" y="1487259"/>
                  <a:pt x="2791192" y="1493483"/>
                  <a:pt x="2612512" y="1477328"/>
                </a:cubicBezTo>
                <a:cubicBezTo>
                  <a:pt x="2433832" y="1461173"/>
                  <a:pt x="2183177" y="1496976"/>
                  <a:pt x="2004951" y="1477328"/>
                </a:cubicBezTo>
                <a:cubicBezTo>
                  <a:pt x="1826725" y="1457680"/>
                  <a:pt x="1655979" y="1483582"/>
                  <a:pt x="1470298" y="1477328"/>
                </a:cubicBezTo>
                <a:cubicBezTo>
                  <a:pt x="1284617" y="1471074"/>
                  <a:pt x="956257" y="1444337"/>
                  <a:pt x="789829" y="1477328"/>
                </a:cubicBezTo>
                <a:cubicBezTo>
                  <a:pt x="623401" y="1510319"/>
                  <a:pt x="344644" y="1503765"/>
                  <a:pt x="0" y="1477328"/>
                </a:cubicBezTo>
                <a:cubicBezTo>
                  <a:pt x="6129" y="1351864"/>
                  <a:pt x="-7829" y="1193935"/>
                  <a:pt x="0" y="984885"/>
                </a:cubicBezTo>
                <a:cubicBezTo>
                  <a:pt x="7829" y="775835"/>
                  <a:pt x="-5119" y="668775"/>
                  <a:pt x="0" y="492443"/>
                </a:cubicBezTo>
                <a:cubicBezTo>
                  <a:pt x="5119" y="316111"/>
                  <a:pt x="-17842" y="163016"/>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379649292">
                  <a:prstGeom prst="rect">
                    <a:avLst/>
                  </a:prstGeom>
                  <ask:type>
                    <ask:lineSketchFreehand/>
                  </ask:type>
                </ask:lineSketchStyleProps>
              </a:ext>
            </a:extLst>
          </a:ln>
        </p:spPr>
        <p:txBody>
          <a:bodyPr wrap="square">
            <a:spAutoFit/>
          </a:bodyPr>
          <a:lstStyle/>
          <a:p>
            <a:pPr algn="l"/>
            <a:r>
              <a:rPr lang="es-ES" b="1" i="0" dirty="0">
                <a:solidFill>
                  <a:schemeClr val="accent6">
                    <a:lumMod val="50000"/>
                  </a:schemeClr>
                </a:solidFill>
                <a:effectLst/>
                <a:latin typeface="Amasis MT Pro" panose="02040504050005020304" pitchFamily="18" charset="0"/>
              </a:rPr>
              <a:t>No cometerás actos impuros.</a:t>
            </a:r>
            <a:r>
              <a:rPr lang="es-ES" b="0" i="0" dirty="0">
                <a:solidFill>
                  <a:schemeClr val="accent6">
                    <a:lumMod val="50000"/>
                  </a:schemeClr>
                </a:solidFill>
                <a:effectLst/>
                <a:latin typeface="Amasis MT Pro" panose="02040504050005020304" pitchFamily="18" charset="0"/>
              </a:rPr>
              <a:t> Se refiere a no cometer adulterio, es decir, a no engañar la pareja ni realizar ningún tipo de acto lascivo, de índole sexual o relacionado.</a:t>
            </a:r>
          </a:p>
        </p:txBody>
      </p:sp>
      <p:sp>
        <p:nvSpPr>
          <p:cNvPr id="4" name="CuadroTexto 3">
            <a:extLst>
              <a:ext uri="{FF2B5EF4-FFF2-40B4-BE49-F238E27FC236}">
                <a16:creationId xmlns:a16="http://schemas.microsoft.com/office/drawing/2014/main" id="{BC956FDE-8180-4943-B4A1-91200DB79BA4}"/>
              </a:ext>
            </a:extLst>
          </p:cNvPr>
          <p:cNvSpPr txBox="1"/>
          <p:nvPr/>
        </p:nvSpPr>
        <p:spPr>
          <a:xfrm>
            <a:off x="4381745" y="292981"/>
            <a:ext cx="3185126" cy="369332"/>
          </a:xfrm>
          <a:prstGeom prst="rect">
            <a:avLst/>
          </a:prstGeom>
          <a:noFill/>
        </p:spPr>
        <p:txBody>
          <a:bodyPr wrap="square" rtlCol="0">
            <a:spAutoFit/>
          </a:bodyPr>
          <a:lstStyle/>
          <a:p>
            <a:pPr algn="l"/>
            <a:r>
              <a:rPr lang="es-ES" b="1" i="0" dirty="0">
                <a:solidFill>
                  <a:schemeClr val="accent6">
                    <a:lumMod val="50000"/>
                  </a:schemeClr>
                </a:solidFill>
                <a:effectLst/>
                <a:latin typeface="Amasis MT Pro Black" panose="02040A04050005020304" pitchFamily="18" charset="0"/>
              </a:rPr>
              <a:t>SEXTO MANDAMIENTO</a:t>
            </a:r>
          </a:p>
        </p:txBody>
      </p:sp>
      <p:pic>
        <p:nvPicPr>
          <p:cNvPr id="4098" name="Picture 2" descr="Sexto Mandamiento: No cometerás actos impuros | Catequesis | Parroquia  Jesús Obrero - YouTube">
            <a:extLst>
              <a:ext uri="{FF2B5EF4-FFF2-40B4-BE49-F238E27FC236}">
                <a16:creationId xmlns:a16="http://schemas.microsoft.com/office/drawing/2014/main" id="{33B5585C-423C-42B4-82A8-C5A33D738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439" y="1130988"/>
            <a:ext cx="4978400" cy="2800350"/>
          </a:xfrm>
          <a:prstGeom prst="rect">
            <a:avLst/>
          </a:prstGeom>
          <a:noFill/>
          <a:ln w="76200">
            <a:solidFill>
              <a:schemeClr val="accent6">
                <a:lumMod val="50000"/>
              </a:schemeClr>
            </a:solidFill>
            <a:prstDash val="dash"/>
          </a:ln>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79289B05-5BEF-46CC-96C9-A082BFBF042D}"/>
              </a:ext>
            </a:extLst>
          </p:cNvPr>
          <p:cNvSpPr txBox="1"/>
          <p:nvPr/>
        </p:nvSpPr>
        <p:spPr>
          <a:xfrm>
            <a:off x="806742" y="4637765"/>
            <a:ext cx="10585507" cy="1754326"/>
          </a:xfrm>
          <a:custGeom>
            <a:avLst/>
            <a:gdLst>
              <a:gd name="connsiteX0" fmla="*/ 0 w 10585507"/>
              <a:gd name="connsiteY0" fmla="*/ 0 h 1754326"/>
              <a:gd name="connsiteX1" fmla="*/ 344029 w 10585507"/>
              <a:gd name="connsiteY1" fmla="*/ 0 h 1754326"/>
              <a:gd name="connsiteX2" fmla="*/ 1217333 w 10585507"/>
              <a:gd name="connsiteY2" fmla="*/ 0 h 1754326"/>
              <a:gd name="connsiteX3" fmla="*/ 1561362 w 10585507"/>
              <a:gd name="connsiteY3" fmla="*/ 0 h 1754326"/>
              <a:gd name="connsiteX4" fmla="*/ 2434667 w 10585507"/>
              <a:gd name="connsiteY4" fmla="*/ 0 h 1754326"/>
              <a:gd name="connsiteX5" fmla="*/ 2884551 w 10585507"/>
              <a:gd name="connsiteY5" fmla="*/ 0 h 1754326"/>
              <a:gd name="connsiteX6" fmla="*/ 3546145 w 10585507"/>
              <a:gd name="connsiteY6" fmla="*/ 0 h 1754326"/>
              <a:gd name="connsiteX7" fmla="*/ 4419449 w 10585507"/>
              <a:gd name="connsiteY7" fmla="*/ 0 h 1754326"/>
              <a:gd name="connsiteX8" fmla="*/ 5081043 w 10585507"/>
              <a:gd name="connsiteY8" fmla="*/ 0 h 1754326"/>
              <a:gd name="connsiteX9" fmla="*/ 5425072 w 10585507"/>
              <a:gd name="connsiteY9" fmla="*/ 0 h 1754326"/>
              <a:gd name="connsiteX10" fmla="*/ 6086667 w 10585507"/>
              <a:gd name="connsiteY10" fmla="*/ 0 h 1754326"/>
              <a:gd name="connsiteX11" fmla="*/ 6854116 w 10585507"/>
              <a:gd name="connsiteY11" fmla="*/ 0 h 1754326"/>
              <a:gd name="connsiteX12" fmla="*/ 7515710 w 10585507"/>
              <a:gd name="connsiteY12" fmla="*/ 0 h 1754326"/>
              <a:gd name="connsiteX13" fmla="*/ 8389014 w 10585507"/>
              <a:gd name="connsiteY13" fmla="*/ 0 h 1754326"/>
              <a:gd name="connsiteX14" fmla="*/ 9156464 w 10585507"/>
              <a:gd name="connsiteY14" fmla="*/ 0 h 1754326"/>
              <a:gd name="connsiteX15" fmla="*/ 9712203 w 10585507"/>
              <a:gd name="connsiteY15" fmla="*/ 0 h 1754326"/>
              <a:gd name="connsiteX16" fmla="*/ 10585507 w 10585507"/>
              <a:gd name="connsiteY16" fmla="*/ 0 h 1754326"/>
              <a:gd name="connsiteX17" fmla="*/ 10585507 w 10585507"/>
              <a:gd name="connsiteY17" fmla="*/ 532146 h 1754326"/>
              <a:gd name="connsiteX18" fmla="*/ 10585507 w 10585507"/>
              <a:gd name="connsiteY18" fmla="*/ 1099378 h 1754326"/>
              <a:gd name="connsiteX19" fmla="*/ 10585507 w 10585507"/>
              <a:gd name="connsiteY19" fmla="*/ 1754326 h 1754326"/>
              <a:gd name="connsiteX20" fmla="*/ 9818058 w 10585507"/>
              <a:gd name="connsiteY20" fmla="*/ 1754326 h 1754326"/>
              <a:gd name="connsiteX21" fmla="*/ 9474029 w 10585507"/>
              <a:gd name="connsiteY21" fmla="*/ 1754326 h 1754326"/>
              <a:gd name="connsiteX22" fmla="*/ 8706580 w 10585507"/>
              <a:gd name="connsiteY22" fmla="*/ 1754326 h 1754326"/>
              <a:gd name="connsiteX23" fmla="*/ 8256695 w 10585507"/>
              <a:gd name="connsiteY23" fmla="*/ 1754326 h 1754326"/>
              <a:gd name="connsiteX24" fmla="*/ 7489246 w 10585507"/>
              <a:gd name="connsiteY24" fmla="*/ 1754326 h 1754326"/>
              <a:gd name="connsiteX25" fmla="*/ 6615942 w 10585507"/>
              <a:gd name="connsiteY25" fmla="*/ 1754326 h 1754326"/>
              <a:gd name="connsiteX26" fmla="*/ 5954348 w 10585507"/>
              <a:gd name="connsiteY26" fmla="*/ 1754326 h 1754326"/>
              <a:gd name="connsiteX27" fmla="*/ 5081043 w 10585507"/>
              <a:gd name="connsiteY27" fmla="*/ 1754326 h 1754326"/>
              <a:gd name="connsiteX28" fmla="*/ 4737014 w 10585507"/>
              <a:gd name="connsiteY28" fmla="*/ 1754326 h 1754326"/>
              <a:gd name="connsiteX29" fmla="*/ 4075420 w 10585507"/>
              <a:gd name="connsiteY29" fmla="*/ 1754326 h 1754326"/>
              <a:gd name="connsiteX30" fmla="*/ 3731391 w 10585507"/>
              <a:gd name="connsiteY30" fmla="*/ 1754326 h 1754326"/>
              <a:gd name="connsiteX31" fmla="*/ 3281507 w 10585507"/>
              <a:gd name="connsiteY31" fmla="*/ 1754326 h 1754326"/>
              <a:gd name="connsiteX32" fmla="*/ 2937478 w 10585507"/>
              <a:gd name="connsiteY32" fmla="*/ 1754326 h 1754326"/>
              <a:gd name="connsiteX33" fmla="*/ 2064174 w 10585507"/>
              <a:gd name="connsiteY33" fmla="*/ 1754326 h 1754326"/>
              <a:gd name="connsiteX34" fmla="*/ 1720145 w 10585507"/>
              <a:gd name="connsiteY34" fmla="*/ 1754326 h 1754326"/>
              <a:gd name="connsiteX35" fmla="*/ 1058551 w 10585507"/>
              <a:gd name="connsiteY35" fmla="*/ 1754326 h 1754326"/>
              <a:gd name="connsiteX36" fmla="*/ 0 w 10585507"/>
              <a:gd name="connsiteY36" fmla="*/ 1754326 h 1754326"/>
              <a:gd name="connsiteX37" fmla="*/ 0 w 10585507"/>
              <a:gd name="connsiteY37" fmla="*/ 1169551 h 1754326"/>
              <a:gd name="connsiteX38" fmla="*/ 0 w 10585507"/>
              <a:gd name="connsiteY38" fmla="*/ 567232 h 1754326"/>
              <a:gd name="connsiteX39" fmla="*/ 0 w 10585507"/>
              <a:gd name="connsiteY39"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585507" h="1754326" extrusionOk="0">
                <a:moveTo>
                  <a:pt x="0" y="0"/>
                </a:moveTo>
                <a:cubicBezTo>
                  <a:pt x="88866" y="-694"/>
                  <a:pt x="190570" y="15128"/>
                  <a:pt x="344029" y="0"/>
                </a:cubicBezTo>
                <a:cubicBezTo>
                  <a:pt x="497488" y="-15128"/>
                  <a:pt x="832081" y="26736"/>
                  <a:pt x="1217333" y="0"/>
                </a:cubicBezTo>
                <a:cubicBezTo>
                  <a:pt x="1602585" y="-26736"/>
                  <a:pt x="1472583" y="12492"/>
                  <a:pt x="1561362" y="0"/>
                </a:cubicBezTo>
                <a:cubicBezTo>
                  <a:pt x="1650141" y="-12492"/>
                  <a:pt x="2020314" y="3176"/>
                  <a:pt x="2434667" y="0"/>
                </a:cubicBezTo>
                <a:cubicBezTo>
                  <a:pt x="2849020" y="-3176"/>
                  <a:pt x="2711337" y="9528"/>
                  <a:pt x="2884551" y="0"/>
                </a:cubicBezTo>
                <a:cubicBezTo>
                  <a:pt x="3057765" y="-9528"/>
                  <a:pt x="3367795" y="16389"/>
                  <a:pt x="3546145" y="0"/>
                </a:cubicBezTo>
                <a:cubicBezTo>
                  <a:pt x="3724495" y="-16389"/>
                  <a:pt x="4146492" y="34224"/>
                  <a:pt x="4419449" y="0"/>
                </a:cubicBezTo>
                <a:cubicBezTo>
                  <a:pt x="4692406" y="-34224"/>
                  <a:pt x="4932151" y="-9942"/>
                  <a:pt x="5081043" y="0"/>
                </a:cubicBezTo>
                <a:cubicBezTo>
                  <a:pt x="5229935" y="9942"/>
                  <a:pt x="5337386" y="16751"/>
                  <a:pt x="5425072" y="0"/>
                </a:cubicBezTo>
                <a:cubicBezTo>
                  <a:pt x="5512758" y="-16751"/>
                  <a:pt x="5760833" y="-18332"/>
                  <a:pt x="6086667" y="0"/>
                </a:cubicBezTo>
                <a:cubicBezTo>
                  <a:pt x="6412502" y="18332"/>
                  <a:pt x="6549406" y="-36038"/>
                  <a:pt x="6854116" y="0"/>
                </a:cubicBezTo>
                <a:cubicBezTo>
                  <a:pt x="7158826" y="36038"/>
                  <a:pt x="7249247" y="3459"/>
                  <a:pt x="7515710" y="0"/>
                </a:cubicBezTo>
                <a:cubicBezTo>
                  <a:pt x="7782173" y="-3459"/>
                  <a:pt x="8108878" y="-39549"/>
                  <a:pt x="8389014" y="0"/>
                </a:cubicBezTo>
                <a:cubicBezTo>
                  <a:pt x="8669150" y="39549"/>
                  <a:pt x="8804230" y="36233"/>
                  <a:pt x="9156464" y="0"/>
                </a:cubicBezTo>
                <a:cubicBezTo>
                  <a:pt x="9508698" y="-36233"/>
                  <a:pt x="9452547" y="-7769"/>
                  <a:pt x="9712203" y="0"/>
                </a:cubicBezTo>
                <a:cubicBezTo>
                  <a:pt x="9971859" y="7769"/>
                  <a:pt x="10377624" y="17023"/>
                  <a:pt x="10585507" y="0"/>
                </a:cubicBezTo>
                <a:cubicBezTo>
                  <a:pt x="10561622" y="218328"/>
                  <a:pt x="10611847" y="362559"/>
                  <a:pt x="10585507" y="532146"/>
                </a:cubicBezTo>
                <a:cubicBezTo>
                  <a:pt x="10559167" y="701733"/>
                  <a:pt x="10602195" y="950942"/>
                  <a:pt x="10585507" y="1099378"/>
                </a:cubicBezTo>
                <a:cubicBezTo>
                  <a:pt x="10568819" y="1247814"/>
                  <a:pt x="10570720" y="1584193"/>
                  <a:pt x="10585507" y="1754326"/>
                </a:cubicBezTo>
                <a:cubicBezTo>
                  <a:pt x="10417591" y="1778120"/>
                  <a:pt x="10139237" y="1758039"/>
                  <a:pt x="9818058" y="1754326"/>
                </a:cubicBezTo>
                <a:cubicBezTo>
                  <a:pt x="9496879" y="1750613"/>
                  <a:pt x="9550493" y="1746765"/>
                  <a:pt x="9474029" y="1754326"/>
                </a:cubicBezTo>
                <a:cubicBezTo>
                  <a:pt x="9397565" y="1761887"/>
                  <a:pt x="8885228" y="1752788"/>
                  <a:pt x="8706580" y="1754326"/>
                </a:cubicBezTo>
                <a:cubicBezTo>
                  <a:pt x="8527932" y="1755864"/>
                  <a:pt x="8364280" y="1752077"/>
                  <a:pt x="8256695" y="1754326"/>
                </a:cubicBezTo>
                <a:cubicBezTo>
                  <a:pt x="8149111" y="1756575"/>
                  <a:pt x="7850095" y="1768187"/>
                  <a:pt x="7489246" y="1754326"/>
                </a:cubicBezTo>
                <a:cubicBezTo>
                  <a:pt x="7128397" y="1740465"/>
                  <a:pt x="6974733" y="1761643"/>
                  <a:pt x="6615942" y="1754326"/>
                </a:cubicBezTo>
                <a:cubicBezTo>
                  <a:pt x="6257151" y="1747009"/>
                  <a:pt x="6277346" y="1761947"/>
                  <a:pt x="5954348" y="1754326"/>
                </a:cubicBezTo>
                <a:cubicBezTo>
                  <a:pt x="5631350" y="1746705"/>
                  <a:pt x="5352763" y="1783402"/>
                  <a:pt x="5081043" y="1754326"/>
                </a:cubicBezTo>
                <a:cubicBezTo>
                  <a:pt x="4809324" y="1725250"/>
                  <a:pt x="4836839" y="1761354"/>
                  <a:pt x="4737014" y="1754326"/>
                </a:cubicBezTo>
                <a:cubicBezTo>
                  <a:pt x="4637189" y="1747298"/>
                  <a:pt x="4236236" y="1745263"/>
                  <a:pt x="4075420" y="1754326"/>
                </a:cubicBezTo>
                <a:cubicBezTo>
                  <a:pt x="3914604" y="1763389"/>
                  <a:pt x="3859383" y="1760586"/>
                  <a:pt x="3731391" y="1754326"/>
                </a:cubicBezTo>
                <a:cubicBezTo>
                  <a:pt x="3603399" y="1748066"/>
                  <a:pt x="3436294" y="1758757"/>
                  <a:pt x="3281507" y="1754326"/>
                </a:cubicBezTo>
                <a:cubicBezTo>
                  <a:pt x="3126720" y="1749895"/>
                  <a:pt x="3089205" y="1740184"/>
                  <a:pt x="2937478" y="1754326"/>
                </a:cubicBezTo>
                <a:cubicBezTo>
                  <a:pt x="2785751" y="1768468"/>
                  <a:pt x="2291704" y="1770063"/>
                  <a:pt x="2064174" y="1754326"/>
                </a:cubicBezTo>
                <a:cubicBezTo>
                  <a:pt x="1836644" y="1738589"/>
                  <a:pt x="1885703" y="1754598"/>
                  <a:pt x="1720145" y="1754326"/>
                </a:cubicBezTo>
                <a:cubicBezTo>
                  <a:pt x="1554587" y="1754054"/>
                  <a:pt x="1320295" y="1737882"/>
                  <a:pt x="1058551" y="1754326"/>
                </a:cubicBezTo>
                <a:cubicBezTo>
                  <a:pt x="796807" y="1770770"/>
                  <a:pt x="516303" y="1723883"/>
                  <a:pt x="0" y="1754326"/>
                </a:cubicBezTo>
                <a:cubicBezTo>
                  <a:pt x="-5776" y="1545909"/>
                  <a:pt x="-22313" y="1397549"/>
                  <a:pt x="0" y="1169551"/>
                </a:cubicBezTo>
                <a:cubicBezTo>
                  <a:pt x="22313" y="941554"/>
                  <a:pt x="-6513" y="719144"/>
                  <a:pt x="0" y="567232"/>
                </a:cubicBezTo>
                <a:cubicBezTo>
                  <a:pt x="6513" y="415320"/>
                  <a:pt x="-4705" y="138241"/>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379649292">
                  <a:prstGeom prst="rect">
                    <a:avLst/>
                  </a:prstGeom>
                  <ask:type>
                    <ask:lineSketchFreehand/>
                  </ask:type>
                </ask:lineSketchStyleProps>
              </a:ext>
            </a:extLst>
          </a:ln>
        </p:spPr>
        <p:txBody>
          <a:bodyPr wrap="square">
            <a:spAutoFit/>
          </a:bodyPr>
          <a:lstStyle/>
          <a:p>
            <a:pPr algn="just"/>
            <a:r>
              <a:rPr lang="es-ES" b="1" i="0" dirty="0">
                <a:solidFill>
                  <a:schemeClr val="accent6">
                    <a:lumMod val="50000"/>
                  </a:schemeClr>
                </a:solidFill>
                <a:effectLst/>
                <a:latin typeface="Amasis MT Pro" panose="02040504050005020304" pitchFamily="18" charset="0"/>
              </a:rPr>
              <a:t>No cometerás adulterio.</a:t>
            </a:r>
            <a:r>
              <a:rPr lang="es-ES" b="0" i="0" dirty="0">
                <a:solidFill>
                  <a:schemeClr val="accent6">
                    <a:lumMod val="50000"/>
                  </a:schemeClr>
                </a:solidFill>
                <a:effectLst/>
                <a:latin typeface="Amasis MT Pro" panose="02040504050005020304" pitchFamily="18" charset="0"/>
              </a:rPr>
              <a:t> (</a:t>
            </a:r>
            <a:r>
              <a:rPr lang="es-ES" b="0" i="0" dirty="0" err="1">
                <a:solidFill>
                  <a:schemeClr val="accent6">
                    <a:lumMod val="50000"/>
                  </a:schemeClr>
                </a:solidFill>
                <a:effectLst/>
                <a:latin typeface="Amasis MT Pro" panose="02040504050005020304" pitchFamily="18" charset="0"/>
              </a:rPr>
              <a:t>Éx</a:t>
            </a:r>
            <a:r>
              <a:rPr lang="es-ES" b="0" i="0" dirty="0">
                <a:solidFill>
                  <a:schemeClr val="accent6">
                    <a:lumMod val="50000"/>
                  </a:schemeClr>
                </a:solidFill>
                <a:effectLst/>
                <a:latin typeface="Amasis MT Pro" panose="02040504050005020304" pitchFamily="18" charset="0"/>
              </a:rPr>
              <a:t>. 20,14) “Dios creó el hombre a imagen suya, hombre y mujer los creó” “Crezcan y multipl</a:t>
            </a:r>
            <a:r>
              <a:rPr lang="es-ES" dirty="0">
                <a:solidFill>
                  <a:schemeClr val="accent6">
                    <a:lumMod val="50000"/>
                  </a:schemeClr>
                </a:solidFill>
                <a:latin typeface="Amasis MT Pro" panose="02040504050005020304" pitchFamily="18" charset="0"/>
              </a:rPr>
              <a:t>íquense”. “El día en que Dios creó al hombre, le hizo a imagen de Dios. Los creó varón y hembra, los bendijo y los llamó hombre en el día de su creación” (</a:t>
            </a:r>
            <a:r>
              <a:rPr lang="es-ES" dirty="0" err="1">
                <a:solidFill>
                  <a:schemeClr val="accent6">
                    <a:lumMod val="50000"/>
                  </a:schemeClr>
                </a:solidFill>
                <a:latin typeface="Amasis MT Pro" panose="02040504050005020304" pitchFamily="18" charset="0"/>
              </a:rPr>
              <a:t>Gén</a:t>
            </a:r>
            <a:r>
              <a:rPr lang="es-ES" dirty="0">
                <a:solidFill>
                  <a:schemeClr val="accent6">
                    <a:lumMod val="50000"/>
                  </a:schemeClr>
                </a:solidFill>
                <a:latin typeface="Amasis MT Pro" panose="02040504050005020304" pitchFamily="18" charset="0"/>
              </a:rPr>
              <a:t>. 1,27-28). “La sexualidad afecta a todos los aspectos de persona humana, en la unidad de su cuerpo y alma. Concierne particularmente a la afectividad, la capacidad de amar y de procrear y, de manera más general, a la aptitud para establecer vínculos de comunión con otro” (CIC 2332)</a:t>
            </a:r>
            <a:endParaRPr lang="es-ES" b="0" i="0" dirty="0">
              <a:solidFill>
                <a:schemeClr val="accent6">
                  <a:lumMod val="50000"/>
                </a:schemeClr>
              </a:solidFill>
              <a:effectLst/>
              <a:latin typeface="Amasis MT Pro" panose="02040504050005020304" pitchFamily="18" charset="0"/>
            </a:endParaRPr>
          </a:p>
        </p:txBody>
      </p:sp>
    </p:spTree>
    <p:extLst>
      <p:ext uri="{BB962C8B-B14F-4D97-AF65-F5344CB8AC3E}">
        <p14:creationId xmlns:p14="http://schemas.microsoft.com/office/powerpoint/2010/main" val="379215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ómo recuperar a tu ex novio si ya tiene novia - Métodos Para Ligar">
            <a:extLst>
              <a:ext uri="{FF2B5EF4-FFF2-40B4-BE49-F238E27FC236}">
                <a16:creationId xmlns:a16="http://schemas.microsoft.com/office/drawing/2014/main" id="{A48953FD-8ED2-4C7B-A7B0-11EB085FB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22018">
            <a:off x="360852" y="1558062"/>
            <a:ext cx="2136047" cy="21360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DA045B4-D605-4A2D-844C-318D1B94FFD4}"/>
              </a:ext>
            </a:extLst>
          </p:cNvPr>
          <p:cNvSpPr txBox="1"/>
          <p:nvPr/>
        </p:nvSpPr>
        <p:spPr>
          <a:xfrm>
            <a:off x="755010" y="366370"/>
            <a:ext cx="10603683" cy="1200329"/>
          </a:xfrm>
          <a:custGeom>
            <a:avLst/>
            <a:gdLst>
              <a:gd name="connsiteX0" fmla="*/ 0 w 10603683"/>
              <a:gd name="connsiteY0" fmla="*/ 0 h 1200329"/>
              <a:gd name="connsiteX1" fmla="*/ 344620 w 10603683"/>
              <a:gd name="connsiteY1" fmla="*/ 0 h 1200329"/>
              <a:gd name="connsiteX2" fmla="*/ 1219424 w 10603683"/>
              <a:gd name="connsiteY2" fmla="*/ 0 h 1200329"/>
              <a:gd name="connsiteX3" fmla="*/ 1564043 w 10603683"/>
              <a:gd name="connsiteY3" fmla="*/ 0 h 1200329"/>
              <a:gd name="connsiteX4" fmla="*/ 2438847 w 10603683"/>
              <a:gd name="connsiteY4" fmla="*/ 0 h 1200329"/>
              <a:gd name="connsiteX5" fmla="*/ 2889504 w 10603683"/>
              <a:gd name="connsiteY5" fmla="*/ 0 h 1200329"/>
              <a:gd name="connsiteX6" fmla="*/ 3552234 w 10603683"/>
              <a:gd name="connsiteY6" fmla="*/ 0 h 1200329"/>
              <a:gd name="connsiteX7" fmla="*/ 4427038 w 10603683"/>
              <a:gd name="connsiteY7" fmla="*/ 0 h 1200329"/>
              <a:gd name="connsiteX8" fmla="*/ 5089768 w 10603683"/>
              <a:gd name="connsiteY8" fmla="*/ 0 h 1200329"/>
              <a:gd name="connsiteX9" fmla="*/ 5434388 w 10603683"/>
              <a:gd name="connsiteY9" fmla="*/ 0 h 1200329"/>
              <a:gd name="connsiteX10" fmla="*/ 6097118 w 10603683"/>
              <a:gd name="connsiteY10" fmla="*/ 0 h 1200329"/>
              <a:gd name="connsiteX11" fmla="*/ 6865885 w 10603683"/>
              <a:gd name="connsiteY11" fmla="*/ 0 h 1200329"/>
              <a:gd name="connsiteX12" fmla="*/ 7528615 w 10603683"/>
              <a:gd name="connsiteY12" fmla="*/ 0 h 1200329"/>
              <a:gd name="connsiteX13" fmla="*/ 8403419 w 10603683"/>
              <a:gd name="connsiteY13" fmla="*/ 0 h 1200329"/>
              <a:gd name="connsiteX14" fmla="*/ 9172186 w 10603683"/>
              <a:gd name="connsiteY14" fmla="*/ 0 h 1200329"/>
              <a:gd name="connsiteX15" fmla="*/ 9728879 w 10603683"/>
              <a:gd name="connsiteY15" fmla="*/ 0 h 1200329"/>
              <a:gd name="connsiteX16" fmla="*/ 10603683 w 10603683"/>
              <a:gd name="connsiteY16" fmla="*/ 0 h 1200329"/>
              <a:gd name="connsiteX17" fmla="*/ 10603683 w 10603683"/>
              <a:gd name="connsiteY17" fmla="*/ 564155 h 1200329"/>
              <a:gd name="connsiteX18" fmla="*/ 10603683 w 10603683"/>
              <a:gd name="connsiteY18" fmla="*/ 1200329 h 1200329"/>
              <a:gd name="connsiteX19" fmla="*/ 10259063 w 10603683"/>
              <a:gd name="connsiteY19" fmla="*/ 1200329 h 1200329"/>
              <a:gd name="connsiteX20" fmla="*/ 9384259 w 10603683"/>
              <a:gd name="connsiteY20" fmla="*/ 1200329 h 1200329"/>
              <a:gd name="connsiteX21" fmla="*/ 9039640 w 10603683"/>
              <a:gd name="connsiteY21" fmla="*/ 1200329 h 1200329"/>
              <a:gd name="connsiteX22" fmla="*/ 8270873 w 10603683"/>
              <a:gd name="connsiteY22" fmla="*/ 1200329 h 1200329"/>
              <a:gd name="connsiteX23" fmla="*/ 7820216 w 10603683"/>
              <a:gd name="connsiteY23" fmla="*/ 1200329 h 1200329"/>
              <a:gd name="connsiteX24" fmla="*/ 7051449 w 10603683"/>
              <a:gd name="connsiteY24" fmla="*/ 1200329 h 1200329"/>
              <a:gd name="connsiteX25" fmla="*/ 6176645 w 10603683"/>
              <a:gd name="connsiteY25" fmla="*/ 1200329 h 1200329"/>
              <a:gd name="connsiteX26" fmla="*/ 5513915 w 10603683"/>
              <a:gd name="connsiteY26" fmla="*/ 1200329 h 1200329"/>
              <a:gd name="connsiteX27" fmla="*/ 4639111 w 10603683"/>
              <a:gd name="connsiteY27" fmla="*/ 1200329 h 1200329"/>
              <a:gd name="connsiteX28" fmla="*/ 4294492 w 10603683"/>
              <a:gd name="connsiteY28" fmla="*/ 1200329 h 1200329"/>
              <a:gd name="connsiteX29" fmla="*/ 3631761 w 10603683"/>
              <a:gd name="connsiteY29" fmla="*/ 1200329 h 1200329"/>
              <a:gd name="connsiteX30" fmla="*/ 3287142 w 10603683"/>
              <a:gd name="connsiteY30" fmla="*/ 1200329 h 1200329"/>
              <a:gd name="connsiteX31" fmla="*/ 2836485 w 10603683"/>
              <a:gd name="connsiteY31" fmla="*/ 1200329 h 1200329"/>
              <a:gd name="connsiteX32" fmla="*/ 2491866 w 10603683"/>
              <a:gd name="connsiteY32" fmla="*/ 1200329 h 1200329"/>
              <a:gd name="connsiteX33" fmla="*/ 1617062 w 10603683"/>
              <a:gd name="connsiteY33" fmla="*/ 1200329 h 1200329"/>
              <a:gd name="connsiteX34" fmla="*/ 1272442 w 10603683"/>
              <a:gd name="connsiteY34" fmla="*/ 1200329 h 1200329"/>
              <a:gd name="connsiteX35" fmla="*/ 609712 w 10603683"/>
              <a:gd name="connsiteY35" fmla="*/ 1200329 h 1200329"/>
              <a:gd name="connsiteX36" fmla="*/ 0 w 10603683"/>
              <a:gd name="connsiteY36" fmla="*/ 1200329 h 1200329"/>
              <a:gd name="connsiteX37" fmla="*/ 0 w 10603683"/>
              <a:gd name="connsiteY37" fmla="*/ 600165 h 1200329"/>
              <a:gd name="connsiteX38" fmla="*/ 0 w 10603683"/>
              <a:gd name="connsiteY38"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03683" h="1200329" extrusionOk="0">
                <a:moveTo>
                  <a:pt x="0" y="0"/>
                </a:moveTo>
                <a:cubicBezTo>
                  <a:pt x="157122" y="9301"/>
                  <a:pt x="194981" y="-13848"/>
                  <a:pt x="344620" y="0"/>
                </a:cubicBezTo>
                <a:cubicBezTo>
                  <a:pt x="494259" y="13848"/>
                  <a:pt x="895452" y="29933"/>
                  <a:pt x="1219424" y="0"/>
                </a:cubicBezTo>
                <a:cubicBezTo>
                  <a:pt x="1543396" y="-29933"/>
                  <a:pt x="1464353" y="-860"/>
                  <a:pt x="1564043" y="0"/>
                </a:cubicBezTo>
                <a:cubicBezTo>
                  <a:pt x="1663733" y="860"/>
                  <a:pt x="2123649" y="-30321"/>
                  <a:pt x="2438847" y="0"/>
                </a:cubicBezTo>
                <a:cubicBezTo>
                  <a:pt x="2754045" y="30321"/>
                  <a:pt x="2672556" y="20063"/>
                  <a:pt x="2889504" y="0"/>
                </a:cubicBezTo>
                <a:cubicBezTo>
                  <a:pt x="3106452" y="-20063"/>
                  <a:pt x="3364014" y="7770"/>
                  <a:pt x="3552234" y="0"/>
                </a:cubicBezTo>
                <a:cubicBezTo>
                  <a:pt x="3740454" y="-7770"/>
                  <a:pt x="4206210" y="4301"/>
                  <a:pt x="4427038" y="0"/>
                </a:cubicBezTo>
                <a:cubicBezTo>
                  <a:pt x="4647866" y="-4301"/>
                  <a:pt x="4855708" y="726"/>
                  <a:pt x="5089768" y="0"/>
                </a:cubicBezTo>
                <a:cubicBezTo>
                  <a:pt x="5323828" y="-726"/>
                  <a:pt x="5333818" y="-14580"/>
                  <a:pt x="5434388" y="0"/>
                </a:cubicBezTo>
                <a:cubicBezTo>
                  <a:pt x="5534958" y="14580"/>
                  <a:pt x="5773225" y="-838"/>
                  <a:pt x="6097118" y="0"/>
                </a:cubicBezTo>
                <a:cubicBezTo>
                  <a:pt x="6421011" y="838"/>
                  <a:pt x="6684162" y="-21820"/>
                  <a:pt x="6865885" y="0"/>
                </a:cubicBezTo>
                <a:cubicBezTo>
                  <a:pt x="7047608" y="21820"/>
                  <a:pt x="7304356" y="-17026"/>
                  <a:pt x="7528615" y="0"/>
                </a:cubicBezTo>
                <a:cubicBezTo>
                  <a:pt x="7752874" y="17026"/>
                  <a:pt x="7986412" y="38753"/>
                  <a:pt x="8403419" y="0"/>
                </a:cubicBezTo>
                <a:cubicBezTo>
                  <a:pt x="8820426" y="-38753"/>
                  <a:pt x="8830727" y="761"/>
                  <a:pt x="9172186" y="0"/>
                </a:cubicBezTo>
                <a:cubicBezTo>
                  <a:pt x="9513645" y="-761"/>
                  <a:pt x="9600533" y="11192"/>
                  <a:pt x="9728879" y="0"/>
                </a:cubicBezTo>
                <a:cubicBezTo>
                  <a:pt x="9857225" y="-11192"/>
                  <a:pt x="10261536" y="4487"/>
                  <a:pt x="10603683" y="0"/>
                </a:cubicBezTo>
                <a:cubicBezTo>
                  <a:pt x="10596586" y="234246"/>
                  <a:pt x="10580986" y="421667"/>
                  <a:pt x="10603683" y="564155"/>
                </a:cubicBezTo>
                <a:cubicBezTo>
                  <a:pt x="10626380" y="706644"/>
                  <a:pt x="10577832" y="1004641"/>
                  <a:pt x="10603683" y="1200329"/>
                </a:cubicBezTo>
                <a:cubicBezTo>
                  <a:pt x="10510288" y="1188515"/>
                  <a:pt x="10385007" y="1184164"/>
                  <a:pt x="10259063" y="1200329"/>
                </a:cubicBezTo>
                <a:cubicBezTo>
                  <a:pt x="10133119" y="1216494"/>
                  <a:pt x="9811911" y="1197167"/>
                  <a:pt x="9384259" y="1200329"/>
                </a:cubicBezTo>
                <a:cubicBezTo>
                  <a:pt x="8956607" y="1203491"/>
                  <a:pt x="9189834" y="1194396"/>
                  <a:pt x="9039640" y="1200329"/>
                </a:cubicBezTo>
                <a:cubicBezTo>
                  <a:pt x="8889446" y="1206262"/>
                  <a:pt x="8540898" y="1167143"/>
                  <a:pt x="8270873" y="1200329"/>
                </a:cubicBezTo>
                <a:cubicBezTo>
                  <a:pt x="8000848" y="1233515"/>
                  <a:pt x="7972966" y="1222823"/>
                  <a:pt x="7820216" y="1200329"/>
                </a:cubicBezTo>
                <a:cubicBezTo>
                  <a:pt x="7667466" y="1177835"/>
                  <a:pt x="7295751" y="1165957"/>
                  <a:pt x="7051449" y="1200329"/>
                </a:cubicBezTo>
                <a:cubicBezTo>
                  <a:pt x="6807147" y="1234701"/>
                  <a:pt x="6427080" y="1172863"/>
                  <a:pt x="6176645" y="1200329"/>
                </a:cubicBezTo>
                <a:cubicBezTo>
                  <a:pt x="5926210" y="1227795"/>
                  <a:pt x="5650256" y="1217505"/>
                  <a:pt x="5513915" y="1200329"/>
                </a:cubicBezTo>
                <a:cubicBezTo>
                  <a:pt x="5377574" y="1183154"/>
                  <a:pt x="4928317" y="1216562"/>
                  <a:pt x="4639111" y="1200329"/>
                </a:cubicBezTo>
                <a:cubicBezTo>
                  <a:pt x="4349905" y="1184096"/>
                  <a:pt x="4411240" y="1207947"/>
                  <a:pt x="4294492" y="1200329"/>
                </a:cubicBezTo>
                <a:cubicBezTo>
                  <a:pt x="4177744" y="1192711"/>
                  <a:pt x="3808783" y="1221020"/>
                  <a:pt x="3631761" y="1200329"/>
                </a:cubicBezTo>
                <a:cubicBezTo>
                  <a:pt x="3454739" y="1179638"/>
                  <a:pt x="3362794" y="1188748"/>
                  <a:pt x="3287142" y="1200329"/>
                </a:cubicBezTo>
                <a:cubicBezTo>
                  <a:pt x="3211490" y="1211910"/>
                  <a:pt x="2945953" y="1183403"/>
                  <a:pt x="2836485" y="1200329"/>
                </a:cubicBezTo>
                <a:cubicBezTo>
                  <a:pt x="2727017" y="1217255"/>
                  <a:pt x="2647389" y="1183313"/>
                  <a:pt x="2491866" y="1200329"/>
                </a:cubicBezTo>
                <a:cubicBezTo>
                  <a:pt x="2336343" y="1217345"/>
                  <a:pt x="2026302" y="1237817"/>
                  <a:pt x="1617062" y="1200329"/>
                </a:cubicBezTo>
                <a:cubicBezTo>
                  <a:pt x="1207822" y="1162841"/>
                  <a:pt x="1416256" y="1210639"/>
                  <a:pt x="1272442" y="1200329"/>
                </a:cubicBezTo>
                <a:cubicBezTo>
                  <a:pt x="1128628" y="1190019"/>
                  <a:pt x="858078" y="1173893"/>
                  <a:pt x="609712" y="1200329"/>
                </a:cubicBezTo>
                <a:cubicBezTo>
                  <a:pt x="361346" y="1226766"/>
                  <a:pt x="167273" y="1191093"/>
                  <a:pt x="0" y="1200329"/>
                </a:cubicBezTo>
                <a:cubicBezTo>
                  <a:pt x="-26826" y="1026434"/>
                  <a:pt x="9750" y="882497"/>
                  <a:pt x="0" y="600165"/>
                </a:cubicBezTo>
                <a:cubicBezTo>
                  <a:pt x="-9750" y="317833"/>
                  <a:pt x="5404" y="175201"/>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379649292">
                  <a:prstGeom prst="rect">
                    <a:avLst/>
                  </a:prstGeom>
                  <ask:type>
                    <ask:lineSketchFreehand/>
                  </ask:type>
                </ask:lineSketchStyleProps>
              </a:ext>
            </a:extLst>
          </a:ln>
        </p:spPr>
        <p:txBody>
          <a:bodyPr wrap="square">
            <a:spAutoFit/>
          </a:bodyPr>
          <a:lstStyle/>
          <a:p>
            <a:pPr algn="l"/>
            <a:r>
              <a:rPr lang="es-ES" dirty="0">
                <a:solidFill>
                  <a:schemeClr val="accent6">
                    <a:lumMod val="50000"/>
                  </a:schemeClr>
                </a:solidFill>
                <a:latin typeface="Amasis MT Pro" panose="02040504050005020304" pitchFamily="18" charset="0"/>
              </a:rPr>
              <a:t>Corresponde a cada uno, hombre y mujer, reconocer y aceptar su identidad sexual. La diferencia y la complementariedad físicas, morales y espirituales, están orientadas a los bienes del matrimonio y al desarrollo de la vida familiar. La armonía de la pareja y de la sociedad depende en parte de la manera en que son vividas entre los sexos la complementariedad, la necesidad y el apoyo mutuos. (CIC 2333)</a:t>
            </a:r>
            <a:endParaRPr lang="es-ES" i="0" dirty="0">
              <a:solidFill>
                <a:schemeClr val="accent6">
                  <a:lumMod val="50000"/>
                </a:schemeClr>
              </a:solidFill>
              <a:effectLst/>
              <a:latin typeface="Amasis MT Pro" panose="02040504050005020304" pitchFamily="18" charset="0"/>
            </a:endParaRPr>
          </a:p>
        </p:txBody>
      </p:sp>
      <p:sp>
        <p:nvSpPr>
          <p:cNvPr id="3" name="CuadroTexto 2">
            <a:extLst>
              <a:ext uri="{FF2B5EF4-FFF2-40B4-BE49-F238E27FC236}">
                <a16:creationId xmlns:a16="http://schemas.microsoft.com/office/drawing/2014/main" id="{44238E4C-B601-4386-9845-B926429B7604}"/>
              </a:ext>
            </a:extLst>
          </p:cNvPr>
          <p:cNvSpPr txBox="1"/>
          <p:nvPr/>
        </p:nvSpPr>
        <p:spPr>
          <a:xfrm>
            <a:off x="5561902" y="2321005"/>
            <a:ext cx="3645366" cy="3693319"/>
          </a:xfrm>
          <a:custGeom>
            <a:avLst/>
            <a:gdLst>
              <a:gd name="connsiteX0" fmla="*/ 0 w 3645366"/>
              <a:gd name="connsiteY0" fmla="*/ 0 h 3693319"/>
              <a:gd name="connsiteX1" fmla="*/ 498200 w 3645366"/>
              <a:gd name="connsiteY1" fmla="*/ 0 h 3693319"/>
              <a:gd name="connsiteX2" fmla="*/ 1178668 w 3645366"/>
              <a:gd name="connsiteY2" fmla="*/ 0 h 3693319"/>
              <a:gd name="connsiteX3" fmla="*/ 1676868 w 3645366"/>
              <a:gd name="connsiteY3" fmla="*/ 0 h 3693319"/>
              <a:gd name="connsiteX4" fmla="*/ 2357337 w 3645366"/>
              <a:gd name="connsiteY4" fmla="*/ 0 h 3693319"/>
              <a:gd name="connsiteX5" fmla="*/ 2891990 w 3645366"/>
              <a:gd name="connsiteY5" fmla="*/ 0 h 3693319"/>
              <a:gd name="connsiteX6" fmla="*/ 3645366 w 3645366"/>
              <a:gd name="connsiteY6" fmla="*/ 0 h 3693319"/>
              <a:gd name="connsiteX7" fmla="*/ 3645366 w 3645366"/>
              <a:gd name="connsiteY7" fmla="*/ 689420 h 3693319"/>
              <a:gd name="connsiteX8" fmla="*/ 3645366 w 3645366"/>
              <a:gd name="connsiteY8" fmla="*/ 1231106 h 3693319"/>
              <a:gd name="connsiteX9" fmla="*/ 3645366 w 3645366"/>
              <a:gd name="connsiteY9" fmla="*/ 1920526 h 3693319"/>
              <a:gd name="connsiteX10" fmla="*/ 3645366 w 3645366"/>
              <a:gd name="connsiteY10" fmla="*/ 2462213 h 3693319"/>
              <a:gd name="connsiteX11" fmla="*/ 3645366 w 3645366"/>
              <a:gd name="connsiteY11" fmla="*/ 3114699 h 3693319"/>
              <a:gd name="connsiteX12" fmla="*/ 3645366 w 3645366"/>
              <a:gd name="connsiteY12" fmla="*/ 3693319 h 3693319"/>
              <a:gd name="connsiteX13" fmla="*/ 3110712 w 3645366"/>
              <a:gd name="connsiteY13" fmla="*/ 3693319 h 3693319"/>
              <a:gd name="connsiteX14" fmla="*/ 2430244 w 3645366"/>
              <a:gd name="connsiteY14" fmla="*/ 3693319 h 3693319"/>
              <a:gd name="connsiteX15" fmla="*/ 1786229 w 3645366"/>
              <a:gd name="connsiteY15" fmla="*/ 3693319 h 3693319"/>
              <a:gd name="connsiteX16" fmla="*/ 1178668 w 3645366"/>
              <a:gd name="connsiteY16" fmla="*/ 3693319 h 3693319"/>
              <a:gd name="connsiteX17" fmla="*/ 0 w 3645366"/>
              <a:gd name="connsiteY17" fmla="*/ 3693319 h 3693319"/>
              <a:gd name="connsiteX18" fmla="*/ 0 w 3645366"/>
              <a:gd name="connsiteY18" fmla="*/ 3040833 h 3693319"/>
              <a:gd name="connsiteX19" fmla="*/ 0 w 3645366"/>
              <a:gd name="connsiteY19" fmla="*/ 2536079 h 3693319"/>
              <a:gd name="connsiteX20" fmla="*/ 0 w 3645366"/>
              <a:gd name="connsiteY20" fmla="*/ 1883593 h 3693319"/>
              <a:gd name="connsiteX21" fmla="*/ 0 w 3645366"/>
              <a:gd name="connsiteY21" fmla="*/ 1194173 h 3693319"/>
              <a:gd name="connsiteX22" fmla="*/ 0 w 3645366"/>
              <a:gd name="connsiteY22" fmla="*/ 689420 h 3693319"/>
              <a:gd name="connsiteX23" fmla="*/ 0 w 3645366"/>
              <a:gd name="connsiteY23" fmla="*/ 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45366" h="3693319" extrusionOk="0">
                <a:moveTo>
                  <a:pt x="0" y="0"/>
                </a:moveTo>
                <a:cubicBezTo>
                  <a:pt x="142918" y="13724"/>
                  <a:pt x="278733" y="-1193"/>
                  <a:pt x="498200" y="0"/>
                </a:cubicBezTo>
                <a:cubicBezTo>
                  <a:pt x="717667" y="1193"/>
                  <a:pt x="968525" y="30124"/>
                  <a:pt x="1178668" y="0"/>
                </a:cubicBezTo>
                <a:cubicBezTo>
                  <a:pt x="1388811" y="-30124"/>
                  <a:pt x="1432124" y="22537"/>
                  <a:pt x="1676868" y="0"/>
                </a:cubicBezTo>
                <a:cubicBezTo>
                  <a:pt x="1921612" y="-22537"/>
                  <a:pt x="2186023" y="13096"/>
                  <a:pt x="2357337" y="0"/>
                </a:cubicBezTo>
                <a:cubicBezTo>
                  <a:pt x="2528651" y="-13096"/>
                  <a:pt x="2649050" y="-26575"/>
                  <a:pt x="2891990" y="0"/>
                </a:cubicBezTo>
                <a:cubicBezTo>
                  <a:pt x="3134930" y="26575"/>
                  <a:pt x="3375769" y="8269"/>
                  <a:pt x="3645366" y="0"/>
                </a:cubicBezTo>
                <a:cubicBezTo>
                  <a:pt x="3616067" y="266410"/>
                  <a:pt x="3635158" y="395337"/>
                  <a:pt x="3645366" y="689420"/>
                </a:cubicBezTo>
                <a:cubicBezTo>
                  <a:pt x="3655574" y="983503"/>
                  <a:pt x="3641950" y="1056843"/>
                  <a:pt x="3645366" y="1231106"/>
                </a:cubicBezTo>
                <a:cubicBezTo>
                  <a:pt x="3648782" y="1405369"/>
                  <a:pt x="3637159" y="1743280"/>
                  <a:pt x="3645366" y="1920526"/>
                </a:cubicBezTo>
                <a:cubicBezTo>
                  <a:pt x="3653573" y="2097772"/>
                  <a:pt x="3629409" y="2328202"/>
                  <a:pt x="3645366" y="2462213"/>
                </a:cubicBezTo>
                <a:cubicBezTo>
                  <a:pt x="3661323" y="2596224"/>
                  <a:pt x="3613384" y="2879193"/>
                  <a:pt x="3645366" y="3114699"/>
                </a:cubicBezTo>
                <a:cubicBezTo>
                  <a:pt x="3677348" y="3350205"/>
                  <a:pt x="3653772" y="3501743"/>
                  <a:pt x="3645366" y="3693319"/>
                </a:cubicBezTo>
                <a:cubicBezTo>
                  <a:pt x="3452237" y="3675140"/>
                  <a:pt x="3302800" y="3707275"/>
                  <a:pt x="3110712" y="3693319"/>
                </a:cubicBezTo>
                <a:cubicBezTo>
                  <a:pt x="2918624" y="3679363"/>
                  <a:pt x="2593019" y="3726869"/>
                  <a:pt x="2430244" y="3693319"/>
                </a:cubicBezTo>
                <a:cubicBezTo>
                  <a:pt x="2267469" y="3659769"/>
                  <a:pt x="1942332" y="3683785"/>
                  <a:pt x="1786229" y="3693319"/>
                </a:cubicBezTo>
                <a:cubicBezTo>
                  <a:pt x="1630127" y="3702853"/>
                  <a:pt x="1420505" y="3696262"/>
                  <a:pt x="1178668" y="3693319"/>
                </a:cubicBezTo>
                <a:cubicBezTo>
                  <a:pt x="936831" y="3690376"/>
                  <a:pt x="313177" y="3659519"/>
                  <a:pt x="0" y="3693319"/>
                </a:cubicBezTo>
                <a:cubicBezTo>
                  <a:pt x="18542" y="3502405"/>
                  <a:pt x="19638" y="3263493"/>
                  <a:pt x="0" y="3040833"/>
                </a:cubicBezTo>
                <a:cubicBezTo>
                  <a:pt x="-19638" y="2818173"/>
                  <a:pt x="-8748" y="2742502"/>
                  <a:pt x="0" y="2536079"/>
                </a:cubicBezTo>
                <a:cubicBezTo>
                  <a:pt x="8748" y="2329656"/>
                  <a:pt x="-6543" y="2205392"/>
                  <a:pt x="0" y="1883593"/>
                </a:cubicBezTo>
                <a:cubicBezTo>
                  <a:pt x="6543" y="1561794"/>
                  <a:pt x="9043" y="1451969"/>
                  <a:pt x="0" y="1194173"/>
                </a:cubicBezTo>
                <a:cubicBezTo>
                  <a:pt x="-9043" y="936377"/>
                  <a:pt x="-3068" y="890164"/>
                  <a:pt x="0" y="689420"/>
                </a:cubicBezTo>
                <a:cubicBezTo>
                  <a:pt x="3068" y="488676"/>
                  <a:pt x="-20924" y="174473"/>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379649292">
                  <a:prstGeom prst="rect">
                    <a:avLst/>
                  </a:prstGeom>
                  <ask:type>
                    <ask:lineSketchFreehand/>
                  </ask:type>
                </ask:lineSketchStyleProps>
              </a:ext>
            </a:extLst>
          </a:ln>
        </p:spPr>
        <p:txBody>
          <a:bodyPr wrap="square">
            <a:spAutoFit/>
          </a:bodyPr>
          <a:lstStyle/>
          <a:p>
            <a:pPr algn="l"/>
            <a:r>
              <a:rPr lang="es-ES" dirty="0">
                <a:solidFill>
                  <a:schemeClr val="accent6">
                    <a:lumMod val="50000"/>
                  </a:schemeClr>
                </a:solidFill>
                <a:latin typeface="Amasis MT Pro" panose="02040504050005020304" pitchFamily="18" charset="0"/>
              </a:rPr>
              <a:t>Va contra el sexto mandamiento: la lujuria, que es el deseo o goce del placer sexual por sí mismo; la fornicación o unión carnal entre un hombre y una mujer fuera del matrimonio; la masturbación, las actividades pornográficas y las prácticas homosexuales. (CIC 2351- 2359) El adulterio y el divorcio, la poligamia y la unión libre son ofensas graves contra la dignidad del matrimonio. (CIC 2380- 2391). </a:t>
            </a:r>
            <a:endParaRPr lang="es-ES" i="0" dirty="0">
              <a:solidFill>
                <a:schemeClr val="accent6">
                  <a:lumMod val="50000"/>
                </a:schemeClr>
              </a:solidFill>
              <a:effectLst/>
              <a:latin typeface="Amasis MT Pro" panose="02040504050005020304" pitchFamily="18" charset="0"/>
            </a:endParaRPr>
          </a:p>
        </p:txBody>
      </p:sp>
      <p:pic>
        <p:nvPicPr>
          <p:cNvPr id="1034" name="Picture 10" descr="Los gays que viven en pareja ganan menos que los heterosexuales">
            <a:extLst>
              <a:ext uri="{FF2B5EF4-FFF2-40B4-BE49-F238E27FC236}">
                <a16:creationId xmlns:a16="http://schemas.microsoft.com/office/drawing/2014/main" id="{BFB9D196-893E-448F-B276-EEB47972A5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60" r="24940"/>
          <a:stretch/>
        </p:blipFill>
        <p:spPr bwMode="auto">
          <a:xfrm>
            <a:off x="9982897" y="2449916"/>
            <a:ext cx="1375796" cy="15383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s Pares De Las Mujeres Homosexuales En La Cama Blanca, Mujeres Asiáticas  De Las Lesbianas Son Sonrientes Y De Cogidas En La Cam Foto de archivo -  Imagen de amistad, familia: 140896788">
            <a:extLst>
              <a:ext uri="{FF2B5EF4-FFF2-40B4-BE49-F238E27FC236}">
                <a16:creationId xmlns:a16="http://schemas.microsoft.com/office/drawing/2014/main" id="{9F874C3A-EADB-423B-8A19-6DD92AB898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961"/>
          <a:stretch/>
        </p:blipFill>
        <p:spPr bwMode="auto">
          <a:xfrm>
            <a:off x="9725756" y="4714030"/>
            <a:ext cx="2169042" cy="13002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ovia: imágenes, fotos de stock y vectores | Shutterstock">
            <a:extLst>
              <a:ext uri="{FF2B5EF4-FFF2-40B4-BE49-F238E27FC236}">
                <a16:creationId xmlns:a16="http://schemas.microsoft.com/office/drawing/2014/main" id="{D3B393E1-BBE8-43FA-85BD-3DC53239D7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345"/>
          <a:stretch/>
        </p:blipFill>
        <p:spPr bwMode="auto">
          <a:xfrm>
            <a:off x="1061998" y="3988314"/>
            <a:ext cx="3724275" cy="2417777"/>
          </a:xfrm>
          <a:prstGeom prst="rect">
            <a:avLst/>
          </a:prstGeom>
          <a:noFill/>
          <a:ln w="76200">
            <a:solidFill>
              <a:schemeClr val="accent6">
                <a:lumMod val="50000"/>
              </a:schemeClr>
            </a:solidFill>
            <a:prstDash val="sysDot"/>
          </a:ln>
          <a:extLst>
            <a:ext uri="{909E8E84-426E-40DD-AFC4-6F175D3DCCD1}">
              <a14:hiddenFill xmlns:a14="http://schemas.microsoft.com/office/drawing/2010/main">
                <a:solidFill>
                  <a:srgbClr val="FFFFFF"/>
                </a:solidFill>
              </a14:hiddenFill>
            </a:ext>
          </a:extLst>
        </p:spPr>
      </p:pic>
      <p:cxnSp>
        <p:nvCxnSpPr>
          <p:cNvPr id="8" name="Conector recto 7">
            <a:extLst>
              <a:ext uri="{FF2B5EF4-FFF2-40B4-BE49-F238E27FC236}">
                <a16:creationId xmlns:a16="http://schemas.microsoft.com/office/drawing/2014/main" id="{E01F002D-20BF-4FCC-BC3E-2C046666724F}"/>
              </a:ext>
            </a:extLst>
          </p:cNvPr>
          <p:cNvCxnSpPr>
            <a:cxnSpLocks/>
          </p:cNvCxnSpPr>
          <p:nvPr/>
        </p:nvCxnSpPr>
        <p:spPr>
          <a:xfrm>
            <a:off x="9857062" y="2449916"/>
            <a:ext cx="1529716" cy="1538398"/>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1" name="Conector recto 10">
            <a:extLst>
              <a:ext uri="{FF2B5EF4-FFF2-40B4-BE49-F238E27FC236}">
                <a16:creationId xmlns:a16="http://schemas.microsoft.com/office/drawing/2014/main" id="{5FC5557F-C26B-44D4-BC3B-C4A7075A2989}"/>
              </a:ext>
            </a:extLst>
          </p:cNvPr>
          <p:cNvCxnSpPr>
            <a:cxnSpLocks/>
          </p:cNvCxnSpPr>
          <p:nvPr/>
        </p:nvCxnSpPr>
        <p:spPr>
          <a:xfrm flipH="1">
            <a:off x="9918124" y="2449916"/>
            <a:ext cx="1375796" cy="153839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9C87CD7C-1E2B-4720-AE83-608A2592F31C}"/>
              </a:ext>
            </a:extLst>
          </p:cNvPr>
          <p:cNvCxnSpPr>
            <a:cxnSpLocks/>
          </p:cNvCxnSpPr>
          <p:nvPr/>
        </p:nvCxnSpPr>
        <p:spPr>
          <a:xfrm flipH="1">
            <a:off x="9982897" y="4647501"/>
            <a:ext cx="1501631" cy="136682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59FBDE79-F9D8-4C40-A3C1-6BB9CE6ABA42}"/>
              </a:ext>
            </a:extLst>
          </p:cNvPr>
          <p:cNvCxnSpPr>
            <a:cxnSpLocks/>
          </p:cNvCxnSpPr>
          <p:nvPr/>
        </p:nvCxnSpPr>
        <p:spPr>
          <a:xfrm>
            <a:off x="10066789" y="4714030"/>
            <a:ext cx="1619075" cy="130029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781D8D4A-EABC-4404-9D14-30324F6A0F14}"/>
              </a:ext>
            </a:extLst>
          </p:cNvPr>
          <p:cNvCxnSpPr/>
          <p:nvPr/>
        </p:nvCxnSpPr>
        <p:spPr>
          <a:xfrm flipV="1">
            <a:off x="9269835" y="3322040"/>
            <a:ext cx="587227" cy="584479"/>
          </a:xfrm>
          <a:prstGeom prst="straightConnector1">
            <a:avLst/>
          </a:prstGeom>
          <a:ln w="38100">
            <a:solidFill>
              <a:schemeClr val="accent6">
                <a:lumMod val="5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2" name="Conector recto de flecha 31">
            <a:extLst>
              <a:ext uri="{FF2B5EF4-FFF2-40B4-BE49-F238E27FC236}">
                <a16:creationId xmlns:a16="http://schemas.microsoft.com/office/drawing/2014/main" id="{7391ED1C-F9FD-46A5-AD58-EBEE0F50E606}"/>
              </a:ext>
            </a:extLst>
          </p:cNvPr>
          <p:cNvCxnSpPr>
            <a:cxnSpLocks/>
          </p:cNvCxnSpPr>
          <p:nvPr/>
        </p:nvCxnSpPr>
        <p:spPr>
          <a:xfrm>
            <a:off x="9273570" y="3921050"/>
            <a:ext cx="644554" cy="506787"/>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40" name="Picture 16" descr="Actitudes tóxicas en pareja después de la llegada de un bebé - Tips de  Madre®">
            <a:extLst>
              <a:ext uri="{FF2B5EF4-FFF2-40B4-BE49-F238E27FC236}">
                <a16:creationId xmlns:a16="http://schemas.microsoft.com/office/drawing/2014/main" id="{752001C6-0F91-44B1-8707-FF342363A7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732" y="1963064"/>
            <a:ext cx="2289580" cy="1358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7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p:cTn id="13" dur="1000" fill="hold"/>
                                        <p:tgtEl>
                                          <p:spTgt spid="1032"/>
                                        </p:tgtEl>
                                        <p:attrNameLst>
                                          <p:attrName>ppt_w</p:attrName>
                                        </p:attrNameLst>
                                      </p:cBhvr>
                                      <p:tavLst>
                                        <p:tav tm="0">
                                          <p:val>
                                            <p:fltVal val="0"/>
                                          </p:val>
                                        </p:tav>
                                        <p:tav tm="100000">
                                          <p:val>
                                            <p:strVal val="#ppt_w"/>
                                          </p:val>
                                        </p:tav>
                                      </p:tavLst>
                                    </p:anim>
                                    <p:anim calcmode="lin" valueType="num">
                                      <p:cBhvr>
                                        <p:cTn id="14" dur="1000" fill="hold"/>
                                        <p:tgtEl>
                                          <p:spTgt spid="1032"/>
                                        </p:tgtEl>
                                        <p:attrNameLst>
                                          <p:attrName>ppt_h</p:attrName>
                                        </p:attrNameLst>
                                      </p:cBhvr>
                                      <p:tavLst>
                                        <p:tav tm="0">
                                          <p:val>
                                            <p:fltVal val="0"/>
                                          </p:val>
                                        </p:tav>
                                        <p:tav tm="100000">
                                          <p:val>
                                            <p:strVal val="#ppt_h"/>
                                          </p:val>
                                        </p:tav>
                                      </p:tavLst>
                                    </p:anim>
                                    <p:anim calcmode="lin" valueType="num">
                                      <p:cBhvr>
                                        <p:cTn id="15" dur="1000" fill="hold"/>
                                        <p:tgtEl>
                                          <p:spTgt spid="1032"/>
                                        </p:tgtEl>
                                        <p:attrNameLst>
                                          <p:attrName>style.rotation</p:attrName>
                                        </p:attrNameLst>
                                      </p:cBhvr>
                                      <p:tavLst>
                                        <p:tav tm="0">
                                          <p:val>
                                            <p:fltVal val="90"/>
                                          </p:val>
                                        </p:tav>
                                        <p:tav tm="100000">
                                          <p:val>
                                            <p:fltVal val="0"/>
                                          </p:val>
                                        </p:tav>
                                      </p:tavLst>
                                    </p:anim>
                                    <p:animEffect transition="in" filter="fade">
                                      <p:cBhvr>
                                        <p:cTn id="16" dur="1000"/>
                                        <p:tgtEl>
                                          <p:spTgt spid="1032"/>
                                        </p:tgtEl>
                                      </p:cBhvr>
                                    </p:animEffect>
                                  </p:childTnLst>
                                </p:cTn>
                              </p:par>
                              <p:par>
                                <p:cTn id="17" presetID="31" presetClass="entr" presetSubtype="0" fill="hold" nodeType="withEffect">
                                  <p:stCondLst>
                                    <p:cond delay="0"/>
                                  </p:stCondLst>
                                  <p:childTnLst>
                                    <p:set>
                                      <p:cBhvr>
                                        <p:cTn id="18" dur="1" fill="hold">
                                          <p:stCondLst>
                                            <p:cond delay="0"/>
                                          </p:stCondLst>
                                        </p:cTn>
                                        <p:tgtEl>
                                          <p:spTgt spid="1040"/>
                                        </p:tgtEl>
                                        <p:attrNameLst>
                                          <p:attrName>style.visibility</p:attrName>
                                        </p:attrNameLst>
                                      </p:cBhvr>
                                      <p:to>
                                        <p:strVal val="visible"/>
                                      </p:to>
                                    </p:set>
                                    <p:anim calcmode="lin" valueType="num">
                                      <p:cBhvr>
                                        <p:cTn id="19" dur="1000" fill="hold"/>
                                        <p:tgtEl>
                                          <p:spTgt spid="1040"/>
                                        </p:tgtEl>
                                        <p:attrNameLst>
                                          <p:attrName>ppt_w</p:attrName>
                                        </p:attrNameLst>
                                      </p:cBhvr>
                                      <p:tavLst>
                                        <p:tav tm="0">
                                          <p:val>
                                            <p:fltVal val="0"/>
                                          </p:val>
                                        </p:tav>
                                        <p:tav tm="100000">
                                          <p:val>
                                            <p:strVal val="#ppt_w"/>
                                          </p:val>
                                        </p:tav>
                                      </p:tavLst>
                                    </p:anim>
                                    <p:anim calcmode="lin" valueType="num">
                                      <p:cBhvr>
                                        <p:cTn id="20" dur="1000" fill="hold"/>
                                        <p:tgtEl>
                                          <p:spTgt spid="1040"/>
                                        </p:tgtEl>
                                        <p:attrNameLst>
                                          <p:attrName>ppt_h</p:attrName>
                                        </p:attrNameLst>
                                      </p:cBhvr>
                                      <p:tavLst>
                                        <p:tav tm="0">
                                          <p:val>
                                            <p:fltVal val="0"/>
                                          </p:val>
                                        </p:tav>
                                        <p:tav tm="100000">
                                          <p:val>
                                            <p:strVal val="#ppt_h"/>
                                          </p:val>
                                        </p:tav>
                                      </p:tavLst>
                                    </p:anim>
                                    <p:anim calcmode="lin" valueType="num">
                                      <p:cBhvr>
                                        <p:cTn id="21" dur="1000" fill="hold"/>
                                        <p:tgtEl>
                                          <p:spTgt spid="1040"/>
                                        </p:tgtEl>
                                        <p:attrNameLst>
                                          <p:attrName>style.rotation</p:attrName>
                                        </p:attrNameLst>
                                      </p:cBhvr>
                                      <p:tavLst>
                                        <p:tav tm="0">
                                          <p:val>
                                            <p:fltVal val="90"/>
                                          </p:val>
                                        </p:tav>
                                        <p:tav tm="100000">
                                          <p:val>
                                            <p:fltVal val="0"/>
                                          </p:val>
                                        </p:tav>
                                      </p:tavLst>
                                    </p:anim>
                                    <p:animEffect transition="in" filter="fade">
                                      <p:cBhvr>
                                        <p:cTn id="22" dur="1000"/>
                                        <p:tgtEl>
                                          <p:spTgt spid="1040"/>
                                        </p:tgtEl>
                                      </p:cBhvr>
                                    </p:animEffect>
                                  </p:childTnLst>
                                </p:cTn>
                              </p:par>
                              <p:par>
                                <p:cTn id="23" presetID="31" presetClass="entr" presetSubtype="0" fill="hold" nodeType="withEffect">
                                  <p:stCondLst>
                                    <p:cond delay="0"/>
                                  </p:stCondLst>
                                  <p:childTnLst>
                                    <p:set>
                                      <p:cBhvr>
                                        <p:cTn id="24" dur="1" fill="hold">
                                          <p:stCondLst>
                                            <p:cond delay="0"/>
                                          </p:stCondLst>
                                        </p:cTn>
                                        <p:tgtEl>
                                          <p:spTgt spid="1038"/>
                                        </p:tgtEl>
                                        <p:attrNameLst>
                                          <p:attrName>style.visibility</p:attrName>
                                        </p:attrNameLst>
                                      </p:cBhvr>
                                      <p:to>
                                        <p:strVal val="visible"/>
                                      </p:to>
                                    </p:set>
                                    <p:anim calcmode="lin" valueType="num">
                                      <p:cBhvr>
                                        <p:cTn id="25" dur="1000" fill="hold"/>
                                        <p:tgtEl>
                                          <p:spTgt spid="1038"/>
                                        </p:tgtEl>
                                        <p:attrNameLst>
                                          <p:attrName>ppt_w</p:attrName>
                                        </p:attrNameLst>
                                      </p:cBhvr>
                                      <p:tavLst>
                                        <p:tav tm="0">
                                          <p:val>
                                            <p:fltVal val="0"/>
                                          </p:val>
                                        </p:tav>
                                        <p:tav tm="100000">
                                          <p:val>
                                            <p:strVal val="#ppt_w"/>
                                          </p:val>
                                        </p:tav>
                                      </p:tavLst>
                                    </p:anim>
                                    <p:anim calcmode="lin" valueType="num">
                                      <p:cBhvr>
                                        <p:cTn id="26" dur="1000" fill="hold"/>
                                        <p:tgtEl>
                                          <p:spTgt spid="1038"/>
                                        </p:tgtEl>
                                        <p:attrNameLst>
                                          <p:attrName>ppt_h</p:attrName>
                                        </p:attrNameLst>
                                      </p:cBhvr>
                                      <p:tavLst>
                                        <p:tav tm="0">
                                          <p:val>
                                            <p:fltVal val="0"/>
                                          </p:val>
                                        </p:tav>
                                        <p:tav tm="100000">
                                          <p:val>
                                            <p:strVal val="#ppt_h"/>
                                          </p:val>
                                        </p:tav>
                                      </p:tavLst>
                                    </p:anim>
                                    <p:anim calcmode="lin" valueType="num">
                                      <p:cBhvr>
                                        <p:cTn id="27" dur="1000" fill="hold"/>
                                        <p:tgtEl>
                                          <p:spTgt spid="1038"/>
                                        </p:tgtEl>
                                        <p:attrNameLst>
                                          <p:attrName>style.rotation</p:attrName>
                                        </p:attrNameLst>
                                      </p:cBhvr>
                                      <p:tavLst>
                                        <p:tav tm="0">
                                          <p:val>
                                            <p:fltVal val="90"/>
                                          </p:val>
                                        </p:tav>
                                        <p:tav tm="100000">
                                          <p:val>
                                            <p:fltVal val="0"/>
                                          </p:val>
                                        </p:tav>
                                      </p:tavLst>
                                    </p:anim>
                                    <p:animEffect transition="in" filter="fade">
                                      <p:cBhvr>
                                        <p:cTn id="28" dur="1000"/>
                                        <p:tgtEl>
                                          <p:spTgt spid="103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53" presetClass="entr" presetSubtype="16"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par>
                                <p:cTn id="46" presetID="53" presetClass="entr" presetSubtype="16" fill="hold" nodeType="withEffect">
                                  <p:stCondLst>
                                    <p:cond delay="0"/>
                                  </p:stCondLst>
                                  <p:childTnLst>
                                    <p:set>
                                      <p:cBhvr>
                                        <p:cTn id="47" dur="1" fill="hold">
                                          <p:stCondLst>
                                            <p:cond delay="0"/>
                                          </p:stCondLst>
                                        </p:cTn>
                                        <p:tgtEl>
                                          <p:spTgt spid="1034"/>
                                        </p:tgtEl>
                                        <p:attrNameLst>
                                          <p:attrName>style.visibility</p:attrName>
                                        </p:attrNameLst>
                                      </p:cBhvr>
                                      <p:to>
                                        <p:strVal val="visible"/>
                                      </p:to>
                                    </p:set>
                                    <p:anim calcmode="lin" valueType="num">
                                      <p:cBhvr>
                                        <p:cTn id="48" dur="500" fill="hold"/>
                                        <p:tgtEl>
                                          <p:spTgt spid="1034"/>
                                        </p:tgtEl>
                                        <p:attrNameLst>
                                          <p:attrName>ppt_w</p:attrName>
                                        </p:attrNameLst>
                                      </p:cBhvr>
                                      <p:tavLst>
                                        <p:tav tm="0">
                                          <p:val>
                                            <p:fltVal val="0"/>
                                          </p:val>
                                        </p:tav>
                                        <p:tav tm="100000">
                                          <p:val>
                                            <p:strVal val="#ppt_w"/>
                                          </p:val>
                                        </p:tav>
                                      </p:tavLst>
                                    </p:anim>
                                    <p:anim calcmode="lin" valueType="num">
                                      <p:cBhvr>
                                        <p:cTn id="49" dur="500" fill="hold"/>
                                        <p:tgtEl>
                                          <p:spTgt spid="1034"/>
                                        </p:tgtEl>
                                        <p:attrNameLst>
                                          <p:attrName>ppt_h</p:attrName>
                                        </p:attrNameLst>
                                      </p:cBhvr>
                                      <p:tavLst>
                                        <p:tav tm="0">
                                          <p:val>
                                            <p:fltVal val="0"/>
                                          </p:val>
                                        </p:tav>
                                        <p:tav tm="100000">
                                          <p:val>
                                            <p:strVal val="#ppt_h"/>
                                          </p:val>
                                        </p:tav>
                                      </p:tavLst>
                                    </p:anim>
                                    <p:animEffect transition="in" filter="fade">
                                      <p:cBhvr>
                                        <p:cTn id="50" dur="500"/>
                                        <p:tgtEl>
                                          <p:spTgt spid="1034"/>
                                        </p:tgtEl>
                                      </p:cBhvr>
                                    </p:animEffect>
                                  </p:childTnLst>
                                </p:cTn>
                              </p:par>
                              <p:par>
                                <p:cTn id="51" presetID="53" presetClass="entr" presetSubtype="16" fill="hold" nodeType="withEffect">
                                  <p:stCondLst>
                                    <p:cond delay="0"/>
                                  </p:stCondLst>
                                  <p:childTnLst>
                                    <p:set>
                                      <p:cBhvr>
                                        <p:cTn id="52" dur="1" fill="hold">
                                          <p:stCondLst>
                                            <p:cond delay="0"/>
                                          </p:stCondLst>
                                        </p:cTn>
                                        <p:tgtEl>
                                          <p:spTgt spid="1036"/>
                                        </p:tgtEl>
                                        <p:attrNameLst>
                                          <p:attrName>style.visibility</p:attrName>
                                        </p:attrNameLst>
                                      </p:cBhvr>
                                      <p:to>
                                        <p:strVal val="visible"/>
                                      </p:to>
                                    </p:set>
                                    <p:anim calcmode="lin" valueType="num">
                                      <p:cBhvr>
                                        <p:cTn id="53" dur="500" fill="hold"/>
                                        <p:tgtEl>
                                          <p:spTgt spid="1036"/>
                                        </p:tgtEl>
                                        <p:attrNameLst>
                                          <p:attrName>ppt_w</p:attrName>
                                        </p:attrNameLst>
                                      </p:cBhvr>
                                      <p:tavLst>
                                        <p:tav tm="0">
                                          <p:val>
                                            <p:fltVal val="0"/>
                                          </p:val>
                                        </p:tav>
                                        <p:tav tm="100000">
                                          <p:val>
                                            <p:strVal val="#ppt_w"/>
                                          </p:val>
                                        </p:tav>
                                      </p:tavLst>
                                    </p:anim>
                                    <p:anim calcmode="lin" valueType="num">
                                      <p:cBhvr>
                                        <p:cTn id="54" dur="500" fill="hold"/>
                                        <p:tgtEl>
                                          <p:spTgt spid="1036"/>
                                        </p:tgtEl>
                                        <p:attrNameLst>
                                          <p:attrName>ppt_h</p:attrName>
                                        </p:attrNameLst>
                                      </p:cBhvr>
                                      <p:tavLst>
                                        <p:tav tm="0">
                                          <p:val>
                                            <p:fltVal val="0"/>
                                          </p:val>
                                        </p:tav>
                                        <p:tav tm="100000">
                                          <p:val>
                                            <p:strVal val="#ppt_h"/>
                                          </p:val>
                                        </p:tav>
                                      </p:tavLst>
                                    </p:anim>
                                    <p:animEffect transition="in" filter="fade">
                                      <p:cBhvr>
                                        <p:cTn id="55" dur="500"/>
                                        <p:tgtEl>
                                          <p:spTgt spid="1036"/>
                                        </p:tgtEl>
                                      </p:cBhvr>
                                    </p:animEffect>
                                  </p:childTnLst>
                                </p:cTn>
                              </p:par>
                              <p:par>
                                <p:cTn id="56" presetID="53" presetClass="entr" presetSubtype="16"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par>
                                <p:cTn id="61" presetID="53" presetClass="entr" presetSubtype="16"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par>
                                <p:cTn id="66" presetID="53" presetClass="entr" presetSubtype="16"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53" presetClass="entr" presetSubtype="16"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fill="hold"/>
                                        <p:tgtEl>
                                          <p:spTgt spid="16"/>
                                        </p:tgtEl>
                                        <p:attrNameLst>
                                          <p:attrName>ppt_w</p:attrName>
                                        </p:attrNameLst>
                                      </p:cBhvr>
                                      <p:tavLst>
                                        <p:tav tm="0">
                                          <p:val>
                                            <p:fltVal val="0"/>
                                          </p:val>
                                        </p:tav>
                                        <p:tav tm="100000">
                                          <p:val>
                                            <p:strVal val="#ppt_w"/>
                                          </p:val>
                                        </p:tav>
                                      </p:tavLst>
                                    </p:anim>
                                    <p:anim calcmode="lin" valueType="num">
                                      <p:cBhvr>
                                        <p:cTn id="74" dur="500" fill="hold"/>
                                        <p:tgtEl>
                                          <p:spTgt spid="16"/>
                                        </p:tgtEl>
                                        <p:attrNameLst>
                                          <p:attrName>ppt_h</p:attrName>
                                        </p:attrNameLst>
                                      </p:cBhvr>
                                      <p:tavLst>
                                        <p:tav tm="0">
                                          <p:val>
                                            <p:fltVal val="0"/>
                                          </p:val>
                                        </p:tav>
                                        <p:tav tm="100000">
                                          <p:val>
                                            <p:strVal val="#ppt_h"/>
                                          </p:val>
                                        </p:tav>
                                      </p:tavLst>
                                    </p:anim>
                                    <p:animEffect transition="in" filter="fade">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5EAC111-6612-4F4A-8E25-FF4093200ACE}"/>
              </a:ext>
            </a:extLst>
          </p:cNvPr>
          <p:cNvSpPr txBox="1"/>
          <p:nvPr/>
        </p:nvSpPr>
        <p:spPr>
          <a:xfrm>
            <a:off x="4690844" y="813721"/>
            <a:ext cx="3514987" cy="922790"/>
          </a:xfrm>
          <a:custGeom>
            <a:avLst/>
            <a:gdLst>
              <a:gd name="connsiteX0" fmla="*/ 0 w 3514987"/>
              <a:gd name="connsiteY0" fmla="*/ 0 h 922790"/>
              <a:gd name="connsiteX1" fmla="*/ 515531 w 3514987"/>
              <a:gd name="connsiteY1" fmla="*/ 0 h 922790"/>
              <a:gd name="connsiteX2" fmla="*/ 1136512 w 3514987"/>
              <a:gd name="connsiteY2" fmla="*/ 0 h 922790"/>
              <a:gd name="connsiteX3" fmla="*/ 1616894 w 3514987"/>
              <a:gd name="connsiteY3" fmla="*/ 0 h 922790"/>
              <a:gd name="connsiteX4" fmla="*/ 2097276 w 3514987"/>
              <a:gd name="connsiteY4" fmla="*/ 0 h 922790"/>
              <a:gd name="connsiteX5" fmla="*/ 2577657 w 3514987"/>
              <a:gd name="connsiteY5" fmla="*/ 0 h 922790"/>
              <a:gd name="connsiteX6" fmla="*/ 3514987 w 3514987"/>
              <a:gd name="connsiteY6" fmla="*/ 0 h 922790"/>
              <a:gd name="connsiteX7" fmla="*/ 3514987 w 3514987"/>
              <a:gd name="connsiteY7" fmla="*/ 452167 h 922790"/>
              <a:gd name="connsiteX8" fmla="*/ 3514987 w 3514987"/>
              <a:gd name="connsiteY8" fmla="*/ 922790 h 922790"/>
              <a:gd name="connsiteX9" fmla="*/ 2999456 w 3514987"/>
              <a:gd name="connsiteY9" fmla="*/ 922790 h 922790"/>
              <a:gd name="connsiteX10" fmla="*/ 2413624 w 3514987"/>
              <a:gd name="connsiteY10" fmla="*/ 922790 h 922790"/>
              <a:gd name="connsiteX11" fmla="*/ 1757494 w 3514987"/>
              <a:gd name="connsiteY11" fmla="*/ 922790 h 922790"/>
              <a:gd name="connsiteX12" fmla="*/ 1241962 w 3514987"/>
              <a:gd name="connsiteY12" fmla="*/ 922790 h 922790"/>
              <a:gd name="connsiteX13" fmla="*/ 585831 w 3514987"/>
              <a:gd name="connsiteY13" fmla="*/ 922790 h 922790"/>
              <a:gd name="connsiteX14" fmla="*/ 0 w 3514987"/>
              <a:gd name="connsiteY14" fmla="*/ 922790 h 922790"/>
              <a:gd name="connsiteX15" fmla="*/ 0 w 3514987"/>
              <a:gd name="connsiteY15" fmla="*/ 461395 h 922790"/>
              <a:gd name="connsiteX16" fmla="*/ 0 w 3514987"/>
              <a:gd name="connsiteY16" fmla="*/ 0 h 92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4987" h="922790" extrusionOk="0">
                <a:moveTo>
                  <a:pt x="0" y="0"/>
                </a:moveTo>
                <a:cubicBezTo>
                  <a:pt x="163928" y="-1702"/>
                  <a:pt x="374168" y="58720"/>
                  <a:pt x="515531" y="0"/>
                </a:cubicBezTo>
                <a:cubicBezTo>
                  <a:pt x="656894" y="-58720"/>
                  <a:pt x="1003632" y="49254"/>
                  <a:pt x="1136512" y="0"/>
                </a:cubicBezTo>
                <a:cubicBezTo>
                  <a:pt x="1269392" y="-49254"/>
                  <a:pt x="1500430" y="7048"/>
                  <a:pt x="1616894" y="0"/>
                </a:cubicBezTo>
                <a:cubicBezTo>
                  <a:pt x="1733358" y="-7048"/>
                  <a:pt x="1890707" y="55913"/>
                  <a:pt x="2097276" y="0"/>
                </a:cubicBezTo>
                <a:cubicBezTo>
                  <a:pt x="2303845" y="-55913"/>
                  <a:pt x="2353233" y="8851"/>
                  <a:pt x="2577657" y="0"/>
                </a:cubicBezTo>
                <a:cubicBezTo>
                  <a:pt x="2802081" y="-8851"/>
                  <a:pt x="3048663" y="43119"/>
                  <a:pt x="3514987" y="0"/>
                </a:cubicBezTo>
                <a:cubicBezTo>
                  <a:pt x="3528466" y="126685"/>
                  <a:pt x="3501494" y="297753"/>
                  <a:pt x="3514987" y="452167"/>
                </a:cubicBezTo>
                <a:cubicBezTo>
                  <a:pt x="3528480" y="606581"/>
                  <a:pt x="3465443" y="724845"/>
                  <a:pt x="3514987" y="922790"/>
                </a:cubicBezTo>
                <a:cubicBezTo>
                  <a:pt x="3297203" y="964892"/>
                  <a:pt x="3150509" y="889846"/>
                  <a:pt x="2999456" y="922790"/>
                </a:cubicBezTo>
                <a:cubicBezTo>
                  <a:pt x="2848403" y="955734"/>
                  <a:pt x="2607036" y="903581"/>
                  <a:pt x="2413624" y="922790"/>
                </a:cubicBezTo>
                <a:cubicBezTo>
                  <a:pt x="2220212" y="941999"/>
                  <a:pt x="2057853" y="872513"/>
                  <a:pt x="1757494" y="922790"/>
                </a:cubicBezTo>
                <a:cubicBezTo>
                  <a:pt x="1457135" y="973067"/>
                  <a:pt x="1452212" y="915482"/>
                  <a:pt x="1241962" y="922790"/>
                </a:cubicBezTo>
                <a:cubicBezTo>
                  <a:pt x="1031712" y="930098"/>
                  <a:pt x="872256" y="878529"/>
                  <a:pt x="585831" y="922790"/>
                </a:cubicBezTo>
                <a:cubicBezTo>
                  <a:pt x="299406" y="967051"/>
                  <a:pt x="285179" y="911660"/>
                  <a:pt x="0" y="922790"/>
                </a:cubicBezTo>
                <a:cubicBezTo>
                  <a:pt x="-133" y="734038"/>
                  <a:pt x="8827" y="572845"/>
                  <a:pt x="0" y="461395"/>
                </a:cubicBezTo>
                <a:cubicBezTo>
                  <a:pt x="-8827" y="349945"/>
                  <a:pt x="38067" y="178518"/>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1989016664">
                  <a:prstGeom prst="rect">
                    <a:avLst/>
                  </a:prstGeom>
                  <ask:type>
                    <ask:lineSketchScribble/>
                  </ask:type>
                </ask:lineSketchStyleProps>
              </a:ext>
            </a:extLst>
          </a:ln>
        </p:spPr>
        <p:txBody>
          <a:bodyPr wrap="square" rtlCol="0">
            <a:spAutoFit/>
          </a:bodyPr>
          <a:lstStyle/>
          <a:p>
            <a:pPr algn="l"/>
            <a:r>
              <a:rPr lang="es-ES" b="1" i="0" dirty="0">
                <a:solidFill>
                  <a:schemeClr val="accent6">
                    <a:lumMod val="50000"/>
                  </a:schemeClr>
                </a:solidFill>
                <a:effectLst/>
                <a:latin typeface="Amasis MT Pro Black" panose="02040A04050005020304" pitchFamily="18" charset="0"/>
              </a:rPr>
              <a:t>No robarás.</a:t>
            </a:r>
            <a:r>
              <a:rPr lang="es-ES" b="0" i="0" dirty="0">
                <a:solidFill>
                  <a:schemeClr val="accent6">
                    <a:lumMod val="50000"/>
                  </a:schemeClr>
                </a:solidFill>
                <a:effectLst/>
                <a:latin typeface="Amasis MT Pro Black" panose="02040A04050005020304" pitchFamily="18" charset="0"/>
              </a:rPr>
              <a:t> </a:t>
            </a:r>
            <a:r>
              <a:rPr lang="es-ES" b="0" i="0" dirty="0">
                <a:solidFill>
                  <a:schemeClr val="accent6">
                    <a:lumMod val="50000"/>
                  </a:schemeClr>
                </a:solidFill>
                <a:effectLst/>
                <a:latin typeface="Amasis MT Pro" panose="02040504050005020304" pitchFamily="18" charset="0"/>
              </a:rPr>
              <a:t>Tiene que ver también con respetar al prójimo y no ser deshonesto</a:t>
            </a:r>
            <a:r>
              <a:rPr lang="es-ES" b="0" i="0" dirty="0">
                <a:solidFill>
                  <a:schemeClr val="accent6">
                    <a:lumMod val="50000"/>
                  </a:schemeClr>
                </a:solidFill>
                <a:effectLst/>
                <a:latin typeface="Source Sans Pro" panose="020B0503030403020204" pitchFamily="34" charset="0"/>
              </a:rPr>
              <a:t>.</a:t>
            </a:r>
          </a:p>
        </p:txBody>
      </p:sp>
      <p:sp>
        <p:nvSpPr>
          <p:cNvPr id="3" name="CuadroTexto 2">
            <a:extLst>
              <a:ext uri="{FF2B5EF4-FFF2-40B4-BE49-F238E27FC236}">
                <a16:creationId xmlns:a16="http://schemas.microsoft.com/office/drawing/2014/main" id="{7F2DC157-FA20-4C63-A327-ACABD05ED603}"/>
              </a:ext>
            </a:extLst>
          </p:cNvPr>
          <p:cNvSpPr txBox="1"/>
          <p:nvPr/>
        </p:nvSpPr>
        <p:spPr>
          <a:xfrm>
            <a:off x="3777738" y="225869"/>
            <a:ext cx="3369682" cy="369332"/>
          </a:xfrm>
          <a:prstGeom prst="rect">
            <a:avLst/>
          </a:prstGeom>
          <a:noFill/>
        </p:spPr>
        <p:txBody>
          <a:bodyPr wrap="square" rtlCol="0">
            <a:spAutoFit/>
          </a:bodyPr>
          <a:lstStyle/>
          <a:p>
            <a:pPr algn="l"/>
            <a:r>
              <a:rPr lang="es-ES" b="1" i="0" dirty="0">
                <a:solidFill>
                  <a:schemeClr val="accent6">
                    <a:lumMod val="50000"/>
                  </a:schemeClr>
                </a:solidFill>
                <a:effectLst/>
                <a:latin typeface="Amasis MT Pro Black" panose="02040A04050005020304" pitchFamily="18" charset="0"/>
              </a:rPr>
              <a:t>SÉPTIMO MANDAMIENTO</a:t>
            </a:r>
          </a:p>
        </p:txBody>
      </p:sp>
      <p:pic>
        <p:nvPicPr>
          <p:cNvPr id="2050" name="Picture 2" descr="En México se cometen 87 robos cada hora - Contrapeso">
            <a:extLst>
              <a:ext uri="{FF2B5EF4-FFF2-40B4-BE49-F238E27FC236}">
                <a16:creationId xmlns:a16="http://schemas.microsoft.com/office/drawing/2014/main" id="{636EE533-5E24-4B71-886B-0CA72C1DC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536" y="1536393"/>
            <a:ext cx="1918806" cy="1178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Robo y vinculación criminal, los actos más cometidos por personal del hogar  - Juárez Hoy">
            <a:extLst>
              <a:ext uri="{FF2B5EF4-FFF2-40B4-BE49-F238E27FC236}">
                <a16:creationId xmlns:a16="http://schemas.microsoft.com/office/drawing/2014/main" id="{1B7BCC48-8789-4DC4-9399-B08FBAEBD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64" y="321257"/>
            <a:ext cx="2073375" cy="1463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F0D485B-0B27-49C7-8C9F-2DFE5E04EB64}"/>
              </a:ext>
            </a:extLst>
          </p:cNvPr>
          <p:cNvSpPr txBox="1"/>
          <p:nvPr/>
        </p:nvSpPr>
        <p:spPr>
          <a:xfrm rot="20645358">
            <a:off x="1880254" y="2722562"/>
            <a:ext cx="6610524" cy="3139321"/>
          </a:xfrm>
          <a:custGeom>
            <a:avLst/>
            <a:gdLst>
              <a:gd name="connsiteX0" fmla="*/ 0 w 6610524"/>
              <a:gd name="connsiteY0" fmla="*/ 0 h 3139321"/>
              <a:gd name="connsiteX1" fmla="*/ 462737 w 6610524"/>
              <a:gd name="connsiteY1" fmla="*/ 0 h 3139321"/>
              <a:gd name="connsiteX2" fmla="*/ 1256000 w 6610524"/>
              <a:gd name="connsiteY2" fmla="*/ 0 h 3139321"/>
              <a:gd name="connsiteX3" fmla="*/ 1718736 w 6610524"/>
              <a:gd name="connsiteY3" fmla="*/ 0 h 3139321"/>
              <a:gd name="connsiteX4" fmla="*/ 2511999 w 6610524"/>
              <a:gd name="connsiteY4" fmla="*/ 0 h 3139321"/>
              <a:gd name="connsiteX5" fmla="*/ 3040841 w 6610524"/>
              <a:gd name="connsiteY5" fmla="*/ 0 h 3139321"/>
              <a:gd name="connsiteX6" fmla="*/ 3701893 w 6610524"/>
              <a:gd name="connsiteY6" fmla="*/ 0 h 3139321"/>
              <a:gd name="connsiteX7" fmla="*/ 4495156 w 6610524"/>
              <a:gd name="connsiteY7" fmla="*/ 0 h 3139321"/>
              <a:gd name="connsiteX8" fmla="*/ 5156209 w 6610524"/>
              <a:gd name="connsiteY8" fmla="*/ 0 h 3139321"/>
              <a:gd name="connsiteX9" fmla="*/ 5618945 w 6610524"/>
              <a:gd name="connsiteY9" fmla="*/ 0 h 3139321"/>
              <a:gd name="connsiteX10" fmla="*/ 6610524 w 6610524"/>
              <a:gd name="connsiteY10" fmla="*/ 0 h 3139321"/>
              <a:gd name="connsiteX11" fmla="*/ 6610524 w 6610524"/>
              <a:gd name="connsiteY11" fmla="*/ 659257 h 3139321"/>
              <a:gd name="connsiteX12" fmla="*/ 6610524 w 6610524"/>
              <a:gd name="connsiteY12" fmla="*/ 1224335 h 3139321"/>
              <a:gd name="connsiteX13" fmla="*/ 6610524 w 6610524"/>
              <a:gd name="connsiteY13" fmla="*/ 1789413 h 3139321"/>
              <a:gd name="connsiteX14" fmla="*/ 6610524 w 6610524"/>
              <a:gd name="connsiteY14" fmla="*/ 2417277 h 3139321"/>
              <a:gd name="connsiteX15" fmla="*/ 6610524 w 6610524"/>
              <a:gd name="connsiteY15" fmla="*/ 3139321 h 3139321"/>
              <a:gd name="connsiteX16" fmla="*/ 6015577 w 6610524"/>
              <a:gd name="connsiteY16" fmla="*/ 3139321 h 3139321"/>
              <a:gd name="connsiteX17" fmla="*/ 5222314 w 6610524"/>
              <a:gd name="connsiteY17" fmla="*/ 3139321 h 3139321"/>
              <a:gd name="connsiteX18" fmla="*/ 4495156 w 6610524"/>
              <a:gd name="connsiteY18" fmla="*/ 3139321 h 3139321"/>
              <a:gd name="connsiteX19" fmla="*/ 3966314 w 6610524"/>
              <a:gd name="connsiteY19" fmla="*/ 3139321 h 3139321"/>
              <a:gd name="connsiteX20" fmla="*/ 3173052 w 6610524"/>
              <a:gd name="connsiteY20" fmla="*/ 3139321 h 3139321"/>
              <a:gd name="connsiteX21" fmla="*/ 2710315 w 6610524"/>
              <a:gd name="connsiteY21" fmla="*/ 3139321 h 3139321"/>
              <a:gd name="connsiteX22" fmla="*/ 1983157 w 6610524"/>
              <a:gd name="connsiteY22" fmla="*/ 3139321 h 3139321"/>
              <a:gd name="connsiteX23" fmla="*/ 1454315 w 6610524"/>
              <a:gd name="connsiteY23" fmla="*/ 3139321 h 3139321"/>
              <a:gd name="connsiteX24" fmla="*/ 727158 w 6610524"/>
              <a:gd name="connsiteY24" fmla="*/ 3139321 h 3139321"/>
              <a:gd name="connsiteX25" fmla="*/ 0 w 6610524"/>
              <a:gd name="connsiteY25" fmla="*/ 3139321 h 3139321"/>
              <a:gd name="connsiteX26" fmla="*/ 0 w 6610524"/>
              <a:gd name="connsiteY26" fmla="*/ 2511457 h 3139321"/>
              <a:gd name="connsiteX27" fmla="*/ 0 w 6610524"/>
              <a:gd name="connsiteY27" fmla="*/ 1852199 h 3139321"/>
              <a:gd name="connsiteX28" fmla="*/ 0 w 6610524"/>
              <a:gd name="connsiteY28" fmla="*/ 1255728 h 3139321"/>
              <a:gd name="connsiteX29" fmla="*/ 0 w 6610524"/>
              <a:gd name="connsiteY29" fmla="*/ 565078 h 3139321"/>
              <a:gd name="connsiteX30" fmla="*/ 0 w 6610524"/>
              <a:gd name="connsiteY30" fmla="*/ 0 h 31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10524" h="3139321" extrusionOk="0">
                <a:moveTo>
                  <a:pt x="0" y="0"/>
                </a:moveTo>
                <a:cubicBezTo>
                  <a:pt x="163590" y="-17184"/>
                  <a:pt x="256913" y="21848"/>
                  <a:pt x="462737" y="0"/>
                </a:cubicBezTo>
                <a:cubicBezTo>
                  <a:pt x="668561" y="-21848"/>
                  <a:pt x="1077985" y="-34141"/>
                  <a:pt x="1256000" y="0"/>
                </a:cubicBezTo>
                <a:cubicBezTo>
                  <a:pt x="1434015" y="34141"/>
                  <a:pt x="1523941" y="12323"/>
                  <a:pt x="1718736" y="0"/>
                </a:cubicBezTo>
                <a:cubicBezTo>
                  <a:pt x="1913531" y="-12323"/>
                  <a:pt x="2324160" y="-34986"/>
                  <a:pt x="2511999" y="0"/>
                </a:cubicBezTo>
                <a:cubicBezTo>
                  <a:pt x="2699838" y="34986"/>
                  <a:pt x="2848117" y="4519"/>
                  <a:pt x="3040841" y="0"/>
                </a:cubicBezTo>
                <a:cubicBezTo>
                  <a:pt x="3233565" y="-4519"/>
                  <a:pt x="3476668" y="-22390"/>
                  <a:pt x="3701893" y="0"/>
                </a:cubicBezTo>
                <a:cubicBezTo>
                  <a:pt x="3927118" y="22390"/>
                  <a:pt x="4202378" y="29447"/>
                  <a:pt x="4495156" y="0"/>
                </a:cubicBezTo>
                <a:cubicBezTo>
                  <a:pt x="4787934" y="-29447"/>
                  <a:pt x="4913659" y="2115"/>
                  <a:pt x="5156209" y="0"/>
                </a:cubicBezTo>
                <a:cubicBezTo>
                  <a:pt x="5398759" y="-2115"/>
                  <a:pt x="5483667" y="14379"/>
                  <a:pt x="5618945" y="0"/>
                </a:cubicBezTo>
                <a:cubicBezTo>
                  <a:pt x="5754223" y="-14379"/>
                  <a:pt x="6305032" y="16739"/>
                  <a:pt x="6610524" y="0"/>
                </a:cubicBezTo>
                <a:cubicBezTo>
                  <a:pt x="6619764" y="254452"/>
                  <a:pt x="6609072" y="383685"/>
                  <a:pt x="6610524" y="659257"/>
                </a:cubicBezTo>
                <a:cubicBezTo>
                  <a:pt x="6611976" y="934829"/>
                  <a:pt x="6611657" y="1045255"/>
                  <a:pt x="6610524" y="1224335"/>
                </a:cubicBezTo>
                <a:cubicBezTo>
                  <a:pt x="6609391" y="1403415"/>
                  <a:pt x="6597267" y="1600464"/>
                  <a:pt x="6610524" y="1789413"/>
                </a:cubicBezTo>
                <a:cubicBezTo>
                  <a:pt x="6623781" y="1978362"/>
                  <a:pt x="6586355" y="2227895"/>
                  <a:pt x="6610524" y="2417277"/>
                </a:cubicBezTo>
                <a:cubicBezTo>
                  <a:pt x="6634693" y="2606659"/>
                  <a:pt x="6587579" y="2965941"/>
                  <a:pt x="6610524" y="3139321"/>
                </a:cubicBezTo>
                <a:cubicBezTo>
                  <a:pt x="6327192" y="3121487"/>
                  <a:pt x="6209674" y="3134739"/>
                  <a:pt x="6015577" y="3139321"/>
                </a:cubicBezTo>
                <a:cubicBezTo>
                  <a:pt x="5821480" y="3143903"/>
                  <a:pt x="5491324" y="3148851"/>
                  <a:pt x="5222314" y="3139321"/>
                </a:cubicBezTo>
                <a:cubicBezTo>
                  <a:pt x="4953304" y="3129791"/>
                  <a:pt x="4795873" y="3131848"/>
                  <a:pt x="4495156" y="3139321"/>
                </a:cubicBezTo>
                <a:cubicBezTo>
                  <a:pt x="4194439" y="3146794"/>
                  <a:pt x="4077225" y="3123988"/>
                  <a:pt x="3966314" y="3139321"/>
                </a:cubicBezTo>
                <a:cubicBezTo>
                  <a:pt x="3855403" y="3154654"/>
                  <a:pt x="3559751" y="3102893"/>
                  <a:pt x="3173052" y="3139321"/>
                </a:cubicBezTo>
                <a:cubicBezTo>
                  <a:pt x="2786353" y="3175749"/>
                  <a:pt x="2884360" y="3124173"/>
                  <a:pt x="2710315" y="3139321"/>
                </a:cubicBezTo>
                <a:cubicBezTo>
                  <a:pt x="2536270" y="3154469"/>
                  <a:pt x="2297882" y="3171030"/>
                  <a:pt x="1983157" y="3139321"/>
                </a:cubicBezTo>
                <a:cubicBezTo>
                  <a:pt x="1668432" y="3107612"/>
                  <a:pt x="1646508" y="3129203"/>
                  <a:pt x="1454315" y="3139321"/>
                </a:cubicBezTo>
                <a:cubicBezTo>
                  <a:pt x="1262122" y="3149439"/>
                  <a:pt x="873223" y="3167877"/>
                  <a:pt x="727158" y="3139321"/>
                </a:cubicBezTo>
                <a:cubicBezTo>
                  <a:pt x="581093" y="3110765"/>
                  <a:pt x="322533" y="3106421"/>
                  <a:pt x="0" y="3139321"/>
                </a:cubicBezTo>
                <a:cubicBezTo>
                  <a:pt x="233" y="2936654"/>
                  <a:pt x="1227" y="2670186"/>
                  <a:pt x="0" y="2511457"/>
                </a:cubicBezTo>
                <a:cubicBezTo>
                  <a:pt x="-1227" y="2352728"/>
                  <a:pt x="6262" y="1984158"/>
                  <a:pt x="0" y="1852199"/>
                </a:cubicBezTo>
                <a:cubicBezTo>
                  <a:pt x="-6262" y="1720240"/>
                  <a:pt x="2030" y="1494494"/>
                  <a:pt x="0" y="1255728"/>
                </a:cubicBezTo>
                <a:cubicBezTo>
                  <a:pt x="-2030" y="1016962"/>
                  <a:pt x="11767" y="864101"/>
                  <a:pt x="0" y="565078"/>
                </a:cubicBezTo>
                <a:cubicBezTo>
                  <a:pt x="-11767" y="266055"/>
                  <a:pt x="27129" y="212816"/>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379649292">
                  <a:prstGeom prst="rect">
                    <a:avLst/>
                  </a:prstGeom>
                  <ask:type>
                    <ask:lineSketchFreehand/>
                  </ask:type>
                </ask:lineSketchStyleProps>
              </a:ext>
            </a:extLst>
          </a:ln>
        </p:spPr>
        <p:txBody>
          <a:bodyPr wrap="square">
            <a:spAutoFit/>
          </a:bodyPr>
          <a:lstStyle/>
          <a:p>
            <a:pPr algn="l"/>
            <a:r>
              <a:rPr lang="es-ES" i="0" dirty="0">
                <a:solidFill>
                  <a:schemeClr val="accent6">
                    <a:lumMod val="50000"/>
                  </a:schemeClr>
                </a:solidFill>
                <a:effectLst/>
                <a:latin typeface="Amasis MT Pro Black" panose="02040A04050005020304" pitchFamily="18" charset="0"/>
              </a:rPr>
              <a:t>¿Qué prohíbe el séptimo mandamiento?</a:t>
            </a:r>
          </a:p>
          <a:p>
            <a:pPr algn="l"/>
            <a:endParaRPr lang="es-ES" dirty="0">
              <a:solidFill>
                <a:schemeClr val="accent6">
                  <a:lumMod val="50000"/>
                </a:schemeClr>
              </a:solidFill>
              <a:latin typeface="Amasis MT Pro Black" panose="02040A04050005020304" pitchFamily="18" charset="0"/>
            </a:endParaRPr>
          </a:p>
          <a:p>
            <a:pPr algn="just"/>
            <a:r>
              <a:rPr lang="es-ES" i="0" dirty="0">
                <a:solidFill>
                  <a:schemeClr val="accent6">
                    <a:lumMod val="50000"/>
                  </a:schemeClr>
                </a:solidFill>
                <a:effectLst/>
                <a:latin typeface="Amasis MT Pro" panose="02040504050005020304" pitchFamily="18" charset="0"/>
              </a:rPr>
              <a:t>Ante todo el robo, que es la usurpación del bien ajeno contra la razonable voluntad de su dueño. Esto sucede también cuando se pagan salarios injustos, cuando se especula haciendo variar artificialmente el valor de los bienes para obtener beneficios en detrimento ajeno y cuando se falsifican cheques y facturas. Prohíbe además daño a las propiedades privadas o públicas. Prohíbe igualmente la usura, la corrupción, el abuso privado de bienes sociales, los trabajos culpablemente mal realizados y el despilfarro. </a:t>
            </a:r>
          </a:p>
        </p:txBody>
      </p:sp>
      <p:pic>
        <p:nvPicPr>
          <p:cNvPr id="2054" name="Picture 6" descr="Abogados expertos delito de falsedad de documentos">
            <a:extLst>
              <a:ext uri="{FF2B5EF4-FFF2-40B4-BE49-F238E27FC236}">
                <a16:creationId xmlns:a16="http://schemas.microsoft.com/office/drawing/2014/main" id="{C3CC0446-8B2C-47D2-8773-4E6755CE07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91605">
            <a:off x="8710571" y="2273320"/>
            <a:ext cx="3002447" cy="1178695"/>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6" name="Picture 8" descr="Belén: Supuesto abuso sexual, violencia de género, y desorden en la vía  pública">
            <a:extLst>
              <a:ext uri="{FF2B5EF4-FFF2-40B4-BE49-F238E27FC236}">
                <a16:creationId xmlns:a16="http://schemas.microsoft.com/office/drawing/2014/main" id="{90FD04A9-6F3C-4933-97CC-D5210521A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05670" flipH="1">
            <a:off x="8995143" y="4456313"/>
            <a:ext cx="2850214" cy="1600462"/>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464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heel(1)">
                                      <p:cBhvr>
                                        <p:cTn id="10" dur="2000"/>
                                        <p:tgtEl>
                                          <p:spTgt spid="2052"/>
                                        </p:tgtEl>
                                      </p:cBhvr>
                                    </p:animEffect>
                                  </p:childTnLst>
                                </p:cTn>
                              </p:par>
                              <p:par>
                                <p:cTn id="11" presetID="21" presetClass="entr" presetSubtype="1"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heel(1)">
                                      <p:cBhvr>
                                        <p:cTn id="13" dur="2000"/>
                                        <p:tgtEl>
                                          <p:spTgt spid="205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8E6E52-8A06-4CDA-8155-FAFA9E1A76B8}"/>
              </a:ext>
            </a:extLst>
          </p:cNvPr>
          <p:cNvSpPr txBox="1"/>
          <p:nvPr/>
        </p:nvSpPr>
        <p:spPr>
          <a:xfrm>
            <a:off x="411058" y="763398"/>
            <a:ext cx="11123801" cy="646331"/>
          </a:xfrm>
          <a:custGeom>
            <a:avLst/>
            <a:gdLst>
              <a:gd name="connsiteX0" fmla="*/ 0 w 11123801"/>
              <a:gd name="connsiteY0" fmla="*/ 0 h 646331"/>
              <a:gd name="connsiteX1" fmla="*/ 917714 w 11123801"/>
              <a:gd name="connsiteY1" fmla="*/ 0 h 646331"/>
              <a:gd name="connsiteX2" fmla="*/ 1612951 w 11123801"/>
              <a:gd name="connsiteY2" fmla="*/ 0 h 646331"/>
              <a:gd name="connsiteX3" fmla="*/ 1974475 w 11123801"/>
              <a:gd name="connsiteY3" fmla="*/ 0 h 646331"/>
              <a:gd name="connsiteX4" fmla="*/ 2335998 w 11123801"/>
              <a:gd name="connsiteY4" fmla="*/ 0 h 646331"/>
              <a:gd name="connsiteX5" fmla="*/ 3142474 w 11123801"/>
              <a:gd name="connsiteY5" fmla="*/ 0 h 646331"/>
              <a:gd name="connsiteX6" fmla="*/ 3615235 w 11123801"/>
              <a:gd name="connsiteY6" fmla="*/ 0 h 646331"/>
              <a:gd name="connsiteX7" fmla="*/ 3976759 w 11123801"/>
              <a:gd name="connsiteY7" fmla="*/ 0 h 646331"/>
              <a:gd name="connsiteX8" fmla="*/ 4894472 w 11123801"/>
              <a:gd name="connsiteY8" fmla="*/ 0 h 646331"/>
              <a:gd name="connsiteX9" fmla="*/ 5589710 w 11123801"/>
              <a:gd name="connsiteY9" fmla="*/ 0 h 646331"/>
              <a:gd name="connsiteX10" fmla="*/ 6284948 w 11123801"/>
              <a:gd name="connsiteY10" fmla="*/ 0 h 646331"/>
              <a:gd name="connsiteX11" fmla="*/ 6757709 w 11123801"/>
              <a:gd name="connsiteY11" fmla="*/ 0 h 646331"/>
              <a:gd name="connsiteX12" fmla="*/ 7675423 w 11123801"/>
              <a:gd name="connsiteY12" fmla="*/ 0 h 646331"/>
              <a:gd name="connsiteX13" fmla="*/ 8148184 w 11123801"/>
              <a:gd name="connsiteY13" fmla="*/ 0 h 646331"/>
              <a:gd name="connsiteX14" fmla="*/ 8843422 w 11123801"/>
              <a:gd name="connsiteY14" fmla="*/ 0 h 646331"/>
              <a:gd name="connsiteX15" fmla="*/ 9427421 w 11123801"/>
              <a:gd name="connsiteY15" fmla="*/ 0 h 646331"/>
              <a:gd name="connsiteX16" fmla="*/ 10233897 w 11123801"/>
              <a:gd name="connsiteY16" fmla="*/ 0 h 646331"/>
              <a:gd name="connsiteX17" fmla="*/ 11123801 w 11123801"/>
              <a:gd name="connsiteY17" fmla="*/ 0 h 646331"/>
              <a:gd name="connsiteX18" fmla="*/ 11123801 w 11123801"/>
              <a:gd name="connsiteY18" fmla="*/ 646331 h 646331"/>
              <a:gd name="connsiteX19" fmla="*/ 10539801 w 11123801"/>
              <a:gd name="connsiteY19" fmla="*/ 646331 h 646331"/>
              <a:gd name="connsiteX20" fmla="*/ 10067040 w 11123801"/>
              <a:gd name="connsiteY20" fmla="*/ 646331 h 646331"/>
              <a:gd name="connsiteX21" fmla="*/ 9705516 w 11123801"/>
              <a:gd name="connsiteY21" fmla="*/ 646331 h 646331"/>
              <a:gd name="connsiteX22" fmla="*/ 9232755 w 11123801"/>
              <a:gd name="connsiteY22" fmla="*/ 646331 h 646331"/>
              <a:gd name="connsiteX23" fmla="*/ 8759993 w 11123801"/>
              <a:gd name="connsiteY23" fmla="*/ 646331 h 646331"/>
              <a:gd name="connsiteX24" fmla="*/ 8175994 w 11123801"/>
              <a:gd name="connsiteY24" fmla="*/ 646331 h 646331"/>
              <a:gd name="connsiteX25" fmla="*/ 7480756 w 11123801"/>
              <a:gd name="connsiteY25" fmla="*/ 646331 h 646331"/>
              <a:gd name="connsiteX26" fmla="*/ 6785519 w 11123801"/>
              <a:gd name="connsiteY26" fmla="*/ 646331 h 646331"/>
              <a:gd name="connsiteX27" fmla="*/ 5979043 w 11123801"/>
              <a:gd name="connsiteY27" fmla="*/ 646331 h 646331"/>
              <a:gd name="connsiteX28" fmla="*/ 5172567 w 11123801"/>
              <a:gd name="connsiteY28" fmla="*/ 646331 h 646331"/>
              <a:gd name="connsiteX29" fmla="*/ 4811044 w 11123801"/>
              <a:gd name="connsiteY29" fmla="*/ 646331 h 646331"/>
              <a:gd name="connsiteX30" fmla="*/ 4115806 w 11123801"/>
              <a:gd name="connsiteY30" fmla="*/ 646331 h 646331"/>
              <a:gd name="connsiteX31" fmla="*/ 3643045 w 11123801"/>
              <a:gd name="connsiteY31" fmla="*/ 646331 h 646331"/>
              <a:gd name="connsiteX32" fmla="*/ 3059045 w 11123801"/>
              <a:gd name="connsiteY32" fmla="*/ 646331 h 646331"/>
              <a:gd name="connsiteX33" fmla="*/ 2363808 w 11123801"/>
              <a:gd name="connsiteY33" fmla="*/ 646331 h 646331"/>
              <a:gd name="connsiteX34" fmla="*/ 2002284 w 11123801"/>
              <a:gd name="connsiteY34" fmla="*/ 646331 h 646331"/>
              <a:gd name="connsiteX35" fmla="*/ 1640761 w 11123801"/>
              <a:gd name="connsiteY35" fmla="*/ 646331 h 646331"/>
              <a:gd name="connsiteX36" fmla="*/ 1167999 w 11123801"/>
              <a:gd name="connsiteY36" fmla="*/ 646331 h 646331"/>
              <a:gd name="connsiteX37" fmla="*/ 695238 w 11123801"/>
              <a:gd name="connsiteY37" fmla="*/ 646331 h 646331"/>
              <a:gd name="connsiteX38" fmla="*/ 0 w 11123801"/>
              <a:gd name="connsiteY38" fmla="*/ 646331 h 646331"/>
              <a:gd name="connsiteX39" fmla="*/ 0 w 11123801"/>
              <a:gd name="connsiteY3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123801" h="646331" extrusionOk="0">
                <a:moveTo>
                  <a:pt x="0" y="0"/>
                </a:moveTo>
                <a:cubicBezTo>
                  <a:pt x="320037" y="23473"/>
                  <a:pt x="555609" y="-13083"/>
                  <a:pt x="917714" y="0"/>
                </a:cubicBezTo>
                <a:cubicBezTo>
                  <a:pt x="1279819" y="13083"/>
                  <a:pt x="1414323" y="26189"/>
                  <a:pt x="1612951" y="0"/>
                </a:cubicBezTo>
                <a:cubicBezTo>
                  <a:pt x="1811579" y="-26189"/>
                  <a:pt x="1800051" y="4708"/>
                  <a:pt x="1974475" y="0"/>
                </a:cubicBezTo>
                <a:cubicBezTo>
                  <a:pt x="2148899" y="-4708"/>
                  <a:pt x="2243836" y="2480"/>
                  <a:pt x="2335998" y="0"/>
                </a:cubicBezTo>
                <a:cubicBezTo>
                  <a:pt x="2428160" y="-2480"/>
                  <a:pt x="2860129" y="-13755"/>
                  <a:pt x="3142474" y="0"/>
                </a:cubicBezTo>
                <a:cubicBezTo>
                  <a:pt x="3424819" y="13755"/>
                  <a:pt x="3389113" y="-2200"/>
                  <a:pt x="3615235" y="0"/>
                </a:cubicBezTo>
                <a:cubicBezTo>
                  <a:pt x="3841357" y="2200"/>
                  <a:pt x="3882527" y="-1791"/>
                  <a:pt x="3976759" y="0"/>
                </a:cubicBezTo>
                <a:cubicBezTo>
                  <a:pt x="4070991" y="1791"/>
                  <a:pt x="4587379" y="-14003"/>
                  <a:pt x="4894472" y="0"/>
                </a:cubicBezTo>
                <a:cubicBezTo>
                  <a:pt x="5201565" y="14003"/>
                  <a:pt x="5374079" y="-12492"/>
                  <a:pt x="5589710" y="0"/>
                </a:cubicBezTo>
                <a:cubicBezTo>
                  <a:pt x="5805341" y="12492"/>
                  <a:pt x="5992081" y="28028"/>
                  <a:pt x="6284948" y="0"/>
                </a:cubicBezTo>
                <a:cubicBezTo>
                  <a:pt x="6577815" y="-28028"/>
                  <a:pt x="6638653" y="1136"/>
                  <a:pt x="6757709" y="0"/>
                </a:cubicBezTo>
                <a:cubicBezTo>
                  <a:pt x="6876765" y="-1136"/>
                  <a:pt x="7410868" y="-34816"/>
                  <a:pt x="7675423" y="0"/>
                </a:cubicBezTo>
                <a:cubicBezTo>
                  <a:pt x="7939978" y="34816"/>
                  <a:pt x="7921860" y="9247"/>
                  <a:pt x="8148184" y="0"/>
                </a:cubicBezTo>
                <a:cubicBezTo>
                  <a:pt x="8374508" y="-9247"/>
                  <a:pt x="8567656" y="-8539"/>
                  <a:pt x="8843422" y="0"/>
                </a:cubicBezTo>
                <a:cubicBezTo>
                  <a:pt x="9119188" y="8539"/>
                  <a:pt x="9237853" y="-22981"/>
                  <a:pt x="9427421" y="0"/>
                </a:cubicBezTo>
                <a:cubicBezTo>
                  <a:pt x="9616989" y="22981"/>
                  <a:pt x="10034275" y="-35089"/>
                  <a:pt x="10233897" y="0"/>
                </a:cubicBezTo>
                <a:cubicBezTo>
                  <a:pt x="10433519" y="35089"/>
                  <a:pt x="10934137" y="27650"/>
                  <a:pt x="11123801" y="0"/>
                </a:cubicBezTo>
                <a:cubicBezTo>
                  <a:pt x="11127703" y="153965"/>
                  <a:pt x="11144208" y="429015"/>
                  <a:pt x="11123801" y="646331"/>
                </a:cubicBezTo>
                <a:cubicBezTo>
                  <a:pt x="10860785" y="629637"/>
                  <a:pt x="10777624" y="618701"/>
                  <a:pt x="10539801" y="646331"/>
                </a:cubicBezTo>
                <a:cubicBezTo>
                  <a:pt x="10301978" y="673961"/>
                  <a:pt x="10300106" y="627193"/>
                  <a:pt x="10067040" y="646331"/>
                </a:cubicBezTo>
                <a:cubicBezTo>
                  <a:pt x="9833974" y="665469"/>
                  <a:pt x="9809629" y="629916"/>
                  <a:pt x="9705516" y="646331"/>
                </a:cubicBezTo>
                <a:cubicBezTo>
                  <a:pt x="9601403" y="662746"/>
                  <a:pt x="9336518" y="646878"/>
                  <a:pt x="9232755" y="646331"/>
                </a:cubicBezTo>
                <a:cubicBezTo>
                  <a:pt x="9128992" y="645784"/>
                  <a:pt x="8941156" y="655888"/>
                  <a:pt x="8759993" y="646331"/>
                </a:cubicBezTo>
                <a:cubicBezTo>
                  <a:pt x="8578830" y="636774"/>
                  <a:pt x="8467408" y="652967"/>
                  <a:pt x="8175994" y="646331"/>
                </a:cubicBezTo>
                <a:cubicBezTo>
                  <a:pt x="7884580" y="639695"/>
                  <a:pt x="7775496" y="617786"/>
                  <a:pt x="7480756" y="646331"/>
                </a:cubicBezTo>
                <a:cubicBezTo>
                  <a:pt x="7186016" y="674876"/>
                  <a:pt x="7071177" y="668378"/>
                  <a:pt x="6785519" y="646331"/>
                </a:cubicBezTo>
                <a:cubicBezTo>
                  <a:pt x="6499861" y="624284"/>
                  <a:pt x="6270834" y="664582"/>
                  <a:pt x="5979043" y="646331"/>
                </a:cubicBezTo>
                <a:cubicBezTo>
                  <a:pt x="5687252" y="628080"/>
                  <a:pt x="5511718" y="636678"/>
                  <a:pt x="5172567" y="646331"/>
                </a:cubicBezTo>
                <a:cubicBezTo>
                  <a:pt x="4833416" y="655984"/>
                  <a:pt x="4922738" y="654525"/>
                  <a:pt x="4811044" y="646331"/>
                </a:cubicBezTo>
                <a:cubicBezTo>
                  <a:pt x="4699350" y="638137"/>
                  <a:pt x="4342239" y="678765"/>
                  <a:pt x="4115806" y="646331"/>
                </a:cubicBezTo>
                <a:cubicBezTo>
                  <a:pt x="3889373" y="613897"/>
                  <a:pt x="3830897" y="628651"/>
                  <a:pt x="3643045" y="646331"/>
                </a:cubicBezTo>
                <a:cubicBezTo>
                  <a:pt x="3455193" y="664011"/>
                  <a:pt x="3235064" y="663474"/>
                  <a:pt x="3059045" y="646331"/>
                </a:cubicBezTo>
                <a:cubicBezTo>
                  <a:pt x="2883026" y="629188"/>
                  <a:pt x="2588510" y="647450"/>
                  <a:pt x="2363808" y="646331"/>
                </a:cubicBezTo>
                <a:cubicBezTo>
                  <a:pt x="2139106" y="645212"/>
                  <a:pt x="2138792" y="639812"/>
                  <a:pt x="2002284" y="646331"/>
                </a:cubicBezTo>
                <a:cubicBezTo>
                  <a:pt x="1865776" y="652850"/>
                  <a:pt x="1800266" y="654313"/>
                  <a:pt x="1640761" y="646331"/>
                </a:cubicBezTo>
                <a:cubicBezTo>
                  <a:pt x="1481256" y="638349"/>
                  <a:pt x="1328275" y="625344"/>
                  <a:pt x="1167999" y="646331"/>
                </a:cubicBezTo>
                <a:cubicBezTo>
                  <a:pt x="1007723" y="667318"/>
                  <a:pt x="892084" y="636876"/>
                  <a:pt x="695238" y="646331"/>
                </a:cubicBezTo>
                <a:cubicBezTo>
                  <a:pt x="498392" y="655786"/>
                  <a:pt x="207204" y="653658"/>
                  <a:pt x="0" y="646331"/>
                </a:cubicBezTo>
                <a:cubicBezTo>
                  <a:pt x="-27637" y="390109"/>
                  <a:pt x="-21453" y="199735"/>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1966615225">
                  <a:prstGeom prst="rect">
                    <a:avLst/>
                  </a:prstGeom>
                  <ask:type>
                    <ask:lineSketchFreehand/>
                  </ask:type>
                </ask:lineSketchStyleProps>
              </a:ext>
            </a:extLst>
          </a:ln>
        </p:spPr>
        <p:txBody>
          <a:bodyPr wrap="square" rtlCol="0">
            <a:spAutoFit/>
          </a:bodyPr>
          <a:lstStyle/>
          <a:p>
            <a:pPr algn="l"/>
            <a:r>
              <a:rPr lang="es-ES" b="1" i="0" dirty="0">
                <a:solidFill>
                  <a:schemeClr val="accent6">
                    <a:lumMod val="50000"/>
                  </a:schemeClr>
                </a:solidFill>
                <a:effectLst/>
                <a:latin typeface="Source Sans Pro" panose="020B0503030403020204" pitchFamily="34" charset="0"/>
              </a:rPr>
              <a:t>No darás falso testimonio, ni mentirás.</a:t>
            </a:r>
            <a:r>
              <a:rPr lang="es-ES" b="0" i="0" dirty="0">
                <a:solidFill>
                  <a:schemeClr val="accent6">
                    <a:lumMod val="50000"/>
                  </a:schemeClr>
                </a:solidFill>
                <a:effectLst/>
                <a:latin typeface="Source Sans Pro" panose="020B0503030403020204" pitchFamily="34" charset="0"/>
              </a:rPr>
              <a:t> La honestidad es muy importante para Dios ya que él todo lo sabe y no hay forma de engañarlo, por eso no debes mentir a tu prójimo ya que solo te engañarás a ti mismo. (Éxodo 20:16)</a:t>
            </a:r>
          </a:p>
        </p:txBody>
      </p:sp>
      <p:sp>
        <p:nvSpPr>
          <p:cNvPr id="3" name="CuadroTexto 2">
            <a:extLst>
              <a:ext uri="{FF2B5EF4-FFF2-40B4-BE49-F238E27FC236}">
                <a16:creationId xmlns:a16="http://schemas.microsoft.com/office/drawing/2014/main" id="{5C492300-725B-4514-BA79-ECD66D482D27}"/>
              </a:ext>
            </a:extLst>
          </p:cNvPr>
          <p:cNvSpPr txBox="1"/>
          <p:nvPr/>
        </p:nvSpPr>
        <p:spPr>
          <a:xfrm>
            <a:off x="3920349" y="309759"/>
            <a:ext cx="3369682" cy="369332"/>
          </a:xfrm>
          <a:prstGeom prst="rect">
            <a:avLst/>
          </a:prstGeom>
          <a:noFill/>
        </p:spPr>
        <p:txBody>
          <a:bodyPr wrap="square" rtlCol="0">
            <a:spAutoFit/>
          </a:bodyPr>
          <a:lstStyle/>
          <a:p>
            <a:pPr algn="l"/>
            <a:r>
              <a:rPr lang="es-ES" b="1" dirty="0">
                <a:solidFill>
                  <a:schemeClr val="accent6">
                    <a:lumMod val="50000"/>
                  </a:schemeClr>
                </a:solidFill>
                <a:latin typeface="Amasis MT Pro Black" panose="02040A04050005020304" pitchFamily="18" charset="0"/>
              </a:rPr>
              <a:t>OCTAVO</a:t>
            </a:r>
            <a:r>
              <a:rPr lang="es-ES" b="1" i="0" dirty="0">
                <a:solidFill>
                  <a:schemeClr val="accent6">
                    <a:lumMod val="50000"/>
                  </a:schemeClr>
                </a:solidFill>
                <a:effectLst/>
                <a:latin typeface="Amasis MT Pro Black" panose="02040A04050005020304" pitchFamily="18" charset="0"/>
              </a:rPr>
              <a:t> MANDAMIENTO</a:t>
            </a:r>
          </a:p>
        </p:txBody>
      </p:sp>
      <p:pic>
        <p:nvPicPr>
          <p:cNvPr id="3074" name="Picture 2" descr="8º mandamiento: No levantar falso testimonio ni mentir - Los 10  mandamientos- Eteri Danelia">
            <a:extLst>
              <a:ext uri="{FF2B5EF4-FFF2-40B4-BE49-F238E27FC236}">
                <a16:creationId xmlns:a16="http://schemas.microsoft.com/office/drawing/2014/main" id="{4718CB0E-227D-4145-B44E-FF01FB471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144" y="1722169"/>
            <a:ext cx="1985832" cy="1706831"/>
          </a:xfrm>
          <a:prstGeom prst="rect">
            <a:avLst/>
          </a:prstGeom>
          <a:noFill/>
          <a:ln w="57150">
            <a:solidFill>
              <a:schemeClr val="accent6">
                <a:lumMod val="50000"/>
              </a:schemeClr>
            </a:solidFill>
            <a:prstDash val="sysDot"/>
          </a:ln>
          <a:extLst>
            <a:ext uri="{909E8E84-426E-40DD-AFC4-6F175D3DCCD1}">
              <a14:hiddenFill xmlns:a14="http://schemas.microsoft.com/office/drawing/2010/main">
                <a:solidFill>
                  <a:srgbClr val="FFFFFF"/>
                </a:solidFill>
              </a14:hiddenFill>
            </a:ext>
          </a:extLst>
        </p:spPr>
      </p:pic>
      <p:pic>
        <p:nvPicPr>
          <p:cNvPr id="3076" name="Picture 4" descr="TOMi.digital - OCTAVO MANDAMIENTO">
            <a:extLst>
              <a:ext uri="{FF2B5EF4-FFF2-40B4-BE49-F238E27FC236}">
                <a16:creationId xmlns:a16="http://schemas.microsoft.com/office/drawing/2014/main" id="{B5D61ABF-12EC-4B6E-9910-675500AE4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881" y="2334935"/>
            <a:ext cx="2458153" cy="1359537"/>
          </a:xfrm>
          <a:prstGeom prst="rect">
            <a:avLst/>
          </a:prstGeom>
          <a:noFill/>
          <a:ln w="57150">
            <a:solidFill>
              <a:schemeClr val="accent6">
                <a:lumMod val="50000"/>
              </a:schemeClr>
            </a:solidFill>
            <a:prstDash val="sysDot"/>
          </a:ln>
          <a:extLst>
            <a:ext uri="{909E8E84-426E-40DD-AFC4-6F175D3DCCD1}">
              <a14:hiddenFill xmlns:a14="http://schemas.microsoft.com/office/drawing/2010/main">
                <a:solidFill>
                  <a:srgbClr val="FFFFFF"/>
                </a:solidFill>
              </a14:hiddenFill>
            </a:ext>
          </a:extLst>
        </p:spPr>
      </p:pic>
      <p:pic>
        <p:nvPicPr>
          <p:cNvPr id="3078" name="Picture 6" descr="Octavo mandamiento | Religious Studies - Quizizz">
            <a:extLst>
              <a:ext uri="{FF2B5EF4-FFF2-40B4-BE49-F238E27FC236}">
                <a16:creationId xmlns:a16="http://schemas.microsoft.com/office/drawing/2014/main" id="{28BF476A-E93E-475B-AB05-BC794D99E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767" y="1722169"/>
            <a:ext cx="1723453" cy="1688984"/>
          </a:xfrm>
          <a:prstGeom prst="rect">
            <a:avLst/>
          </a:prstGeom>
          <a:solidFill>
            <a:schemeClr val="accent6">
              <a:lumMod val="60000"/>
              <a:lumOff val="40000"/>
            </a:schemeClr>
          </a:solidFill>
          <a:ln w="57150">
            <a:solidFill>
              <a:schemeClr val="accent6">
                <a:lumMod val="50000"/>
              </a:schemeClr>
            </a:solidFill>
            <a:prstDash val="sysDot"/>
          </a:ln>
        </p:spPr>
      </p:pic>
      <p:sp>
        <p:nvSpPr>
          <p:cNvPr id="7" name="CuadroTexto 6">
            <a:extLst>
              <a:ext uri="{FF2B5EF4-FFF2-40B4-BE49-F238E27FC236}">
                <a16:creationId xmlns:a16="http://schemas.microsoft.com/office/drawing/2014/main" id="{921DD9ED-91C4-4220-9435-E98D6AD4A583}"/>
              </a:ext>
            </a:extLst>
          </p:cNvPr>
          <p:cNvSpPr txBox="1"/>
          <p:nvPr/>
        </p:nvSpPr>
        <p:spPr>
          <a:xfrm>
            <a:off x="411058" y="4040405"/>
            <a:ext cx="11123801" cy="2308324"/>
          </a:xfrm>
          <a:custGeom>
            <a:avLst/>
            <a:gdLst>
              <a:gd name="connsiteX0" fmla="*/ 0 w 11123801"/>
              <a:gd name="connsiteY0" fmla="*/ 0 h 2308324"/>
              <a:gd name="connsiteX1" fmla="*/ 361524 w 11123801"/>
              <a:gd name="connsiteY1" fmla="*/ 0 h 2308324"/>
              <a:gd name="connsiteX2" fmla="*/ 1279237 w 11123801"/>
              <a:gd name="connsiteY2" fmla="*/ 0 h 2308324"/>
              <a:gd name="connsiteX3" fmla="*/ 1640761 w 11123801"/>
              <a:gd name="connsiteY3" fmla="*/ 0 h 2308324"/>
              <a:gd name="connsiteX4" fmla="*/ 2558474 w 11123801"/>
              <a:gd name="connsiteY4" fmla="*/ 0 h 2308324"/>
              <a:gd name="connsiteX5" fmla="*/ 3031236 w 11123801"/>
              <a:gd name="connsiteY5" fmla="*/ 0 h 2308324"/>
              <a:gd name="connsiteX6" fmla="*/ 3726473 w 11123801"/>
              <a:gd name="connsiteY6" fmla="*/ 0 h 2308324"/>
              <a:gd name="connsiteX7" fmla="*/ 4644187 w 11123801"/>
              <a:gd name="connsiteY7" fmla="*/ 0 h 2308324"/>
              <a:gd name="connsiteX8" fmla="*/ 5339424 w 11123801"/>
              <a:gd name="connsiteY8" fmla="*/ 0 h 2308324"/>
              <a:gd name="connsiteX9" fmla="*/ 5700948 w 11123801"/>
              <a:gd name="connsiteY9" fmla="*/ 0 h 2308324"/>
              <a:gd name="connsiteX10" fmla="*/ 6396186 w 11123801"/>
              <a:gd name="connsiteY10" fmla="*/ 0 h 2308324"/>
              <a:gd name="connsiteX11" fmla="*/ 7202661 w 11123801"/>
              <a:gd name="connsiteY11" fmla="*/ 0 h 2308324"/>
              <a:gd name="connsiteX12" fmla="*/ 7897899 w 11123801"/>
              <a:gd name="connsiteY12" fmla="*/ 0 h 2308324"/>
              <a:gd name="connsiteX13" fmla="*/ 8815612 w 11123801"/>
              <a:gd name="connsiteY13" fmla="*/ 0 h 2308324"/>
              <a:gd name="connsiteX14" fmla="*/ 9622088 w 11123801"/>
              <a:gd name="connsiteY14" fmla="*/ 0 h 2308324"/>
              <a:gd name="connsiteX15" fmla="*/ 10206087 w 11123801"/>
              <a:gd name="connsiteY15" fmla="*/ 0 h 2308324"/>
              <a:gd name="connsiteX16" fmla="*/ 11123801 w 11123801"/>
              <a:gd name="connsiteY16" fmla="*/ 0 h 2308324"/>
              <a:gd name="connsiteX17" fmla="*/ 11123801 w 11123801"/>
              <a:gd name="connsiteY17" fmla="*/ 507831 h 2308324"/>
              <a:gd name="connsiteX18" fmla="*/ 11123801 w 11123801"/>
              <a:gd name="connsiteY18" fmla="*/ 1061829 h 2308324"/>
              <a:gd name="connsiteX19" fmla="*/ 11123801 w 11123801"/>
              <a:gd name="connsiteY19" fmla="*/ 1569660 h 2308324"/>
              <a:gd name="connsiteX20" fmla="*/ 11123801 w 11123801"/>
              <a:gd name="connsiteY20" fmla="*/ 2308324 h 2308324"/>
              <a:gd name="connsiteX21" fmla="*/ 10762277 w 11123801"/>
              <a:gd name="connsiteY21" fmla="*/ 2308324 h 2308324"/>
              <a:gd name="connsiteX22" fmla="*/ 9955802 w 11123801"/>
              <a:gd name="connsiteY22" fmla="*/ 2308324 h 2308324"/>
              <a:gd name="connsiteX23" fmla="*/ 9483040 w 11123801"/>
              <a:gd name="connsiteY23" fmla="*/ 2308324 h 2308324"/>
              <a:gd name="connsiteX24" fmla="*/ 8676565 w 11123801"/>
              <a:gd name="connsiteY24" fmla="*/ 2308324 h 2308324"/>
              <a:gd name="connsiteX25" fmla="*/ 7758851 w 11123801"/>
              <a:gd name="connsiteY25" fmla="*/ 2308324 h 2308324"/>
              <a:gd name="connsiteX26" fmla="*/ 7063614 w 11123801"/>
              <a:gd name="connsiteY26" fmla="*/ 2308324 h 2308324"/>
              <a:gd name="connsiteX27" fmla="*/ 6145900 w 11123801"/>
              <a:gd name="connsiteY27" fmla="*/ 2308324 h 2308324"/>
              <a:gd name="connsiteX28" fmla="*/ 5784377 w 11123801"/>
              <a:gd name="connsiteY28" fmla="*/ 2308324 h 2308324"/>
              <a:gd name="connsiteX29" fmla="*/ 5089139 w 11123801"/>
              <a:gd name="connsiteY29" fmla="*/ 2308324 h 2308324"/>
              <a:gd name="connsiteX30" fmla="*/ 4727615 w 11123801"/>
              <a:gd name="connsiteY30" fmla="*/ 2308324 h 2308324"/>
              <a:gd name="connsiteX31" fmla="*/ 4254854 w 11123801"/>
              <a:gd name="connsiteY31" fmla="*/ 2308324 h 2308324"/>
              <a:gd name="connsiteX32" fmla="*/ 3893330 w 11123801"/>
              <a:gd name="connsiteY32" fmla="*/ 2308324 h 2308324"/>
              <a:gd name="connsiteX33" fmla="*/ 2975617 w 11123801"/>
              <a:gd name="connsiteY33" fmla="*/ 2308324 h 2308324"/>
              <a:gd name="connsiteX34" fmla="*/ 2614093 w 11123801"/>
              <a:gd name="connsiteY34" fmla="*/ 2308324 h 2308324"/>
              <a:gd name="connsiteX35" fmla="*/ 1918856 w 11123801"/>
              <a:gd name="connsiteY35" fmla="*/ 2308324 h 2308324"/>
              <a:gd name="connsiteX36" fmla="*/ 1334856 w 11123801"/>
              <a:gd name="connsiteY36" fmla="*/ 2308324 h 2308324"/>
              <a:gd name="connsiteX37" fmla="*/ 639619 w 11123801"/>
              <a:gd name="connsiteY37" fmla="*/ 2308324 h 2308324"/>
              <a:gd name="connsiteX38" fmla="*/ 0 w 11123801"/>
              <a:gd name="connsiteY38" fmla="*/ 2308324 h 2308324"/>
              <a:gd name="connsiteX39" fmla="*/ 0 w 11123801"/>
              <a:gd name="connsiteY39" fmla="*/ 1731243 h 2308324"/>
              <a:gd name="connsiteX40" fmla="*/ 0 w 11123801"/>
              <a:gd name="connsiteY40" fmla="*/ 1107996 h 2308324"/>
              <a:gd name="connsiteX41" fmla="*/ 0 w 11123801"/>
              <a:gd name="connsiteY41" fmla="*/ 507831 h 2308324"/>
              <a:gd name="connsiteX42" fmla="*/ 0 w 11123801"/>
              <a:gd name="connsiteY42"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123801" h="2308324" extrusionOk="0">
                <a:moveTo>
                  <a:pt x="0" y="0"/>
                </a:moveTo>
                <a:cubicBezTo>
                  <a:pt x="95658" y="-15219"/>
                  <a:pt x="224339" y="-12520"/>
                  <a:pt x="361524" y="0"/>
                </a:cubicBezTo>
                <a:cubicBezTo>
                  <a:pt x="498709" y="12520"/>
                  <a:pt x="1057556" y="39982"/>
                  <a:pt x="1279237" y="0"/>
                </a:cubicBezTo>
                <a:cubicBezTo>
                  <a:pt x="1500918" y="-39982"/>
                  <a:pt x="1536300" y="-15035"/>
                  <a:pt x="1640761" y="0"/>
                </a:cubicBezTo>
                <a:cubicBezTo>
                  <a:pt x="1745222" y="15035"/>
                  <a:pt x="2141372" y="-30766"/>
                  <a:pt x="2558474" y="0"/>
                </a:cubicBezTo>
                <a:cubicBezTo>
                  <a:pt x="2975576" y="30766"/>
                  <a:pt x="2901886" y="324"/>
                  <a:pt x="3031236" y="0"/>
                </a:cubicBezTo>
                <a:cubicBezTo>
                  <a:pt x="3160586" y="-324"/>
                  <a:pt x="3512915" y="23779"/>
                  <a:pt x="3726473" y="0"/>
                </a:cubicBezTo>
                <a:cubicBezTo>
                  <a:pt x="3940031" y="-23779"/>
                  <a:pt x="4292574" y="14216"/>
                  <a:pt x="4644187" y="0"/>
                </a:cubicBezTo>
                <a:cubicBezTo>
                  <a:pt x="4995800" y="-14216"/>
                  <a:pt x="5188169" y="-19622"/>
                  <a:pt x="5339424" y="0"/>
                </a:cubicBezTo>
                <a:cubicBezTo>
                  <a:pt x="5490679" y="19622"/>
                  <a:pt x="5539199" y="6864"/>
                  <a:pt x="5700948" y="0"/>
                </a:cubicBezTo>
                <a:cubicBezTo>
                  <a:pt x="5862697" y="-6864"/>
                  <a:pt x="6096127" y="-15157"/>
                  <a:pt x="6396186" y="0"/>
                </a:cubicBezTo>
                <a:cubicBezTo>
                  <a:pt x="6696245" y="15157"/>
                  <a:pt x="6888632" y="-37615"/>
                  <a:pt x="7202661" y="0"/>
                </a:cubicBezTo>
                <a:cubicBezTo>
                  <a:pt x="7516690" y="37615"/>
                  <a:pt x="7721266" y="9300"/>
                  <a:pt x="7897899" y="0"/>
                </a:cubicBezTo>
                <a:cubicBezTo>
                  <a:pt x="8074532" y="-9300"/>
                  <a:pt x="8371214" y="-44316"/>
                  <a:pt x="8815612" y="0"/>
                </a:cubicBezTo>
                <a:cubicBezTo>
                  <a:pt x="9260010" y="44316"/>
                  <a:pt x="9245392" y="-28394"/>
                  <a:pt x="9622088" y="0"/>
                </a:cubicBezTo>
                <a:cubicBezTo>
                  <a:pt x="9998784" y="28394"/>
                  <a:pt x="10007847" y="11144"/>
                  <a:pt x="10206087" y="0"/>
                </a:cubicBezTo>
                <a:cubicBezTo>
                  <a:pt x="10404327" y="-11144"/>
                  <a:pt x="10886328" y="22674"/>
                  <a:pt x="11123801" y="0"/>
                </a:cubicBezTo>
                <a:cubicBezTo>
                  <a:pt x="11124099" y="226007"/>
                  <a:pt x="11113291" y="399744"/>
                  <a:pt x="11123801" y="507831"/>
                </a:cubicBezTo>
                <a:cubicBezTo>
                  <a:pt x="11134311" y="615918"/>
                  <a:pt x="11117332" y="944178"/>
                  <a:pt x="11123801" y="1061829"/>
                </a:cubicBezTo>
                <a:cubicBezTo>
                  <a:pt x="11130270" y="1179480"/>
                  <a:pt x="11102430" y="1372028"/>
                  <a:pt x="11123801" y="1569660"/>
                </a:cubicBezTo>
                <a:cubicBezTo>
                  <a:pt x="11145172" y="1767292"/>
                  <a:pt x="11103958" y="1976676"/>
                  <a:pt x="11123801" y="2308324"/>
                </a:cubicBezTo>
                <a:cubicBezTo>
                  <a:pt x="11044575" y="2309028"/>
                  <a:pt x="10890546" y="2312594"/>
                  <a:pt x="10762277" y="2308324"/>
                </a:cubicBezTo>
                <a:cubicBezTo>
                  <a:pt x="10634008" y="2304054"/>
                  <a:pt x="10122319" y="2310744"/>
                  <a:pt x="9955802" y="2308324"/>
                </a:cubicBezTo>
                <a:cubicBezTo>
                  <a:pt x="9789286" y="2305904"/>
                  <a:pt x="9716787" y="2330140"/>
                  <a:pt x="9483040" y="2308324"/>
                </a:cubicBezTo>
                <a:cubicBezTo>
                  <a:pt x="9249293" y="2286508"/>
                  <a:pt x="8940885" y="2339571"/>
                  <a:pt x="8676565" y="2308324"/>
                </a:cubicBezTo>
                <a:cubicBezTo>
                  <a:pt x="8412245" y="2277077"/>
                  <a:pt x="8121965" y="2275637"/>
                  <a:pt x="7758851" y="2308324"/>
                </a:cubicBezTo>
                <a:cubicBezTo>
                  <a:pt x="7395737" y="2341011"/>
                  <a:pt x="7216438" y="2288283"/>
                  <a:pt x="7063614" y="2308324"/>
                </a:cubicBezTo>
                <a:cubicBezTo>
                  <a:pt x="6910790" y="2328365"/>
                  <a:pt x="6583704" y="2348479"/>
                  <a:pt x="6145900" y="2308324"/>
                </a:cubicBezTo>
                <a:cubicBezTo>
                  <a:pt x="5708096" y="2268169"/>
                  <a:pt x="5913599" y="2308343"/>
                  <a:pt x="5784377" y="2308324"/>
                </a:cubicBezTo>
                <a:cubicBezTo>
                  <a:pt x="5655155" y="2308305"/>
                  <a:pt x="5231408" y="2277598"/>
                  <a:pt x="5089139" y="2308324"/>
                </a:cubicBezTo>
                <a:cubicBezTo>
                  <a:pt x="4946870" y="2339050"/>
                  <a:pt x="4871666" y="2326025"/>
                  <a:pt x="4727615" y="2308324"/>
                </a:cubicBezTo>
                <a:cubicBezTo>
                  <a:pt x="4583564" y="2290623"/>
                  <a:pt x="4403603" y="2328244"/>
                  <a:pt x="4254854" y="2308324"/>
                </a:cubicBezTo>
                <a:cubicBezTo>
                  <a:pt x="4106105" y="2288404"/>
                  <a:pt x="4004246" y="2322130"/>
                  <a:pt x="3893330" y="2308324"/>
                </a:cubicBezTo>
                <a:cubicBezTo>
                  <a:pt x="3782414" y="2294518"/>
                  <a:pt x="3380554" y="2344316"/>
                  <a:pt x="2975617" y="2308324"/>
                </a:cubicBezTo>
                <a:cubicBezTo>
                  <a:pt x="2570680" y="2272332"/>
                  <a:pt x="2721713" y="2298944"/>
                  <a:pt x="2614093" y="2308324"/>
                </a:cubicBezTo>
                <a:cubicBezTo>
                  <a:pt x="2506473" y="2317704"/>
                  <a:pt x="2265403" y="2331874"/>
                  <a:pt x="1918856" y="2308324"/>
                </a:cubicBezTo>
                <a:cubicBezTo>
                  <a:pt x="1572309" y="2284774"/>
                  <a:pt x="1600767" y="2291178"/>
                  <a:pt x="1334856" y="2308324"/>
                </a:cubicBezTo>
                <a:cubicBezTo>
                  <a:pt x="1068945" y="2325470"/>
                  <a:pt x="961749" y="2325415"/>
                  <a:pt x="639619" y="2308324"/>
                </a:cubicBezTo>
                <a:cubicBezTo>
                  <a:pt x="317489" y="2291233"/>
                  <a:pt x="209386" y="2279782"/>
                  <a:pt x="0" y="2308324"/>
                </a:cubicBezTo>
                <a:cubicBezTo>
                  <a:pt x="-13183" y="2071724"/>
                  <a:pt x="12997" y="1855007"/>
                  <a:pt x="0" y="1731243"/>
                </a:cubicBezTo>
                <a:cubicBezTo>
                  <a:pt x="-12997" y="1607479"/>
                  <a:pt x="18606" y="1311634"/>
                  <a:pt x="0" y="1107996"/>
                </a:cubicBezTo>
                <a:cubicBezTo>
                  <a:pt x="-18606" y="904358"/>
                  <a:pt x="4268" y="716113"/>
                  <a:pt x="0" y="507831"/>
                </a:cubicBezTo>
                <a:cubicBezTo>
                  <a:pt x="-4268" y="299550"/>
                  <a:pt x="118" y="107287"/>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379649292">
                  <a:prstGeom prst="rect">
                    <a:avLst/>
                  </a:prstGeom>
                  <ask:type>
                    <ask:lineSketchFreehand/>
                  </ask:type>
                </ask:lineSketchStyleProps>
              </a:ext>
            </a:extLst>
          </a:ln>
        </p:spPr>
        <p:txBody>
          <a:bodyPr wrap="square">
            <a:spAutoFit/>
          </a:bodyPr>
          <a:lstStyle/>
          <a:p>
            <a:pPr algn="l"/>
            <a:r>
              <a:rPr lang="es-ES" dirty="0">
                <a:solidFill>
                  <a:schemeClr val="accent6">
                    <a:lumMod val="50000"/>
                  </a:schemeClr>
                </a:solidFill>
                <a:latin typeface="Amasis MT Pro Black" panose="02040A04050005020304" pitchFamily="18" charset="0"/>
              </a:rPr>
              <a:t>¿Qué prohíbe el octavo mandamiento?</a:t>
            </a:r>
          </a:p>
          <a:p>
            <a:pPr algn="l"/>
            <a:endParaRPr lang="es-ES" dirty="0">
              <a:solidFill>
                <a:schemeClr val="accent6">
                  <a:lumMod val="50000"/>
                </a:schemeClr>
              </a:solidFill>
              <a:latin typeface="Amasis MT Pro Black" panose="02040A04050005020304" pitchFamily="18" charset="0"/>
            </a:endParaRPr>
          </a:p>
          <a:p>
            <a:pPr algn="l"/>
            <a:r>
              <a:rPr lang="es-ES" dirty="0">
                <a:solidFill>
                  <a:schemeClr val="accent6">
                    <a:lumMod val="50000"/>
                  </a:schemeClr>
                </a:solidFill>
                <a:latin typeface="Amasis MT Pro" panose="02040504050005020304" pitchFamily="18" charset="0"/>
              </a:rPr>
              <a:t> El falso testimonio, el perjurio y la mentira, cuya gravedad se mide según la naturaleza de la verdad que deforma, de las circunstancias, de las intenciones del mentiroso y de los daños ocasionados a las víctimas; el juicio temerario, la maledicencia, la difamación y la calumnia, que perjudican o destruyen la buena reputación y el honor, a los que tiene derecho toda persona; el halago, la adulación o la complacencia, sobre todo si están orientados a pecar gravemente o para lograr ventajas ilícitas.</a:t>
            </a:r>
          </a:p>
          <a:p>
            <a:pPr algn="l"/>
            <a:r>
              <a:rPr lang="es-ES" i="0" dirty="0">
                <a:solidFill>
                  <a:schemeClr val="accent6">
                    <a:lumMod val="50000"/>
                  </a:schemeClr>
                </a:solidFill>
                <a:effectLst/>
                <a:latin typeface="Amasis MT Pro" panose="02040504050005020304" pitchFamily="18" charset="0"/>
              </a:rPr>
              <a:t>Una culpa cometida contra la verdad debe ser reparada, si ha causado daño a otro. </a:t>
            </a:r>
          </a:p>
        </p:txBody>
      </p:sp>
    </p:spTree>
    <p:extLst>
      <p:ext uri="{BB962C8B-B14F-4D97-AF65-F5344CB8AC3E}">
        <p14:creationId xmlns:p14="http://schemas.microsoft.com/office/powerpoint/2010/main" val="70590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ppt_w</p:attrName>
                                        </p:attrNameLst>
                                      </p:cBhvr>
                                      <p:tavLst>
                                        <p:tav tm="0">
                                          <p:val>
                                            <p:fltVal val="0"/>
                                          </p:val>
                                        </p:tav>
                                        <p:tav tm="100000">
                                          <p:val>
                                            <p:strVal val="#ppt_w"/>
                                          </p:val>
                                        </p:tav>
                                      </p:tavLst>
                                    </p:anim>
                                    <p:anim calcmode="lin" valueType="num">
                                      <p:cBhvr>
                                        <p:cTn id="14" dur="500" fill="hold"/>
                                        <p:tgtEl>
                                          <p:spTgt spid="3074"/>
                                        </p:tgtEl>
                                        <p:attrNameLst>
                                          <p:attrName>ppt_h</p:attrName>
                                        </p:attrNameLst>
                                      </p:cBhvr>
                                      <p:tavLst>
                                        <p:tav tm="0">
                                          <p:val>
                                            <p:fltVal val="0"/>
                                          </p:val>
                                        </p:tav>
                                        <p:tav tm="100000">
                                          <p:val>
                                            <p:strVal val="#ppt_h"/>
                                          </p:val>
                                        </p:tav>
                                      </p:tavLst>
                                    </p:anim>
                                    <p:animEffect transition="in" filter="fade">
                                      <p:cBhvr>
                                        <p:cTn id="15" dur="500"/>
                                        <p:tgtEl>
                                          <p:spTgt spid="3074"/>
                                        </p:tgtEl>
                                      </p:cBhvr>
                                    </p:animEffect>
                                  </p:childTnLst>
                                </p:cTn>
                              </p:par>
                              <p:par>
                                <p:cTn id="16" presetID="53" presetClass="entr" presetSubtype="16"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500" fill="hold"/>
                                        <p:tgtEl>
                                          <p:spTgt spid="3076"/>
                                        </p:tgtEl>
                                        <p:attrNameLst>
                                          <p:attrName>ppt_w</p:attrName>
                                        </p:attrNameLst>
                                      </p:cBhvr>
                                      <p:tavLst>
                                        <p:tav tm="0">
                                          <p:val>
                                            <p:fltVal val="0"/>
                                          </p:val>
                                        </p:tav>
                                        <p:tav tm="100000">
                                          <p:val>
                                            <p:strVal val="#ppt_w"/>
                                          </p:val>
                                        </p:tav>
                                      </p:tavLst>
                                    </p:anim>
                                    <p:anim calcmode="lin" valueType="num">
                                      <p:cBhvr>
                                        <p:cTn id="19" dur="500" fill="hold"/>
                                        <p:tgtEl>
                                          <p:spTgt spid="3076"/>
                                        </p:tgtEl>
                                        <p:attrNameLst>
                                          <p:attrName>ppt_h</p:attrName>
                                        </p:attrNameLst>
                                      </p:cBhvr>
                                      <p:tavLst>
                                        <p:tav tm="0">
                                          <p:val>
                                            <p:fltVal val="0"/>
                                          </p:val>
                                        </p:tav>
                                        <p:tav tm="100000">
                                          <p:val>
                                            <p:strVal val="#ppt_h"/>
                                          </p:val>
                                        </p:tav>
                                      </p:tavLst>
                                    </p:anim>
                                    <p:animEffect transition="in" filter="fade">
                                      <p:cBhvr>
                                        <p:cTn id="20" dur="500"/>
                                        <p:tgtEl>
                                          <p:spTgt spid="3076"/>
                                        </p:tgtEl>
                                      </p:cBhvr>
                                    </p:animEffect>
                                  </p:childTnLst>
                                </p:cTn>
                              </p:par>
                              <p:par>
                                <p:cTn id="21" presetID="53" presetClass="entr" presetSubtype="16" fill="hold" nodeType="withEffect">
                                  <p:stCondLst>
                                    <p:cond delay="0"/>
                                  </p:stCondLst>
                                  <p:childTnLst>
                                    <p:set>
                                      <p:cBhvr>
                                        <p:cTn id="22" dur="1" fill="hold">
                                          <p:stCondLst>
                                            <p:cond delay="0"/>
                                          </p:stCondLst>
                                        </p:cTn>
                                        <p:tgtEl>
                                          <p:spTgt spid="3078"/>
                                        </p:tgtEl>
                                        <p:attrNameLst>
                                          <p:attrName>style.visibility</p:attrName>
                                        </p:attrNameLst>
                                      </p:cBhvr>
                                      <p:to>
                                        <p:strVal val="visible"/>
                                      </p:to>
                                    </p:set>
                                    <p:anim calcmode="lin" valueType="num">
                                      <p:cBhvr>
                                        <p:cTn id="23" dur="500" fill="hold"/>
                                        <p:tgtEl>
                                          <p:spTgt spid="3078"/>
                                        </p:tgtEl>
                                        <p:attrNameLst>
                                          <p:attrName>ppt_w</p:attrName>
                                        </p:attrNameLst>
                                      </p:cBhvr>
                                      <p:tavLst>
                                        <p:tav tm="0">
                                          <p:val>
                                            <p:fltVal val="0"/>
                                          </p:val>
                                        </p:tav>
                                        <p:tav tm="100000">
                                          <p:val>
                                            <p:strVal val="#ppt_w"/>
                                          </p:val>
                                        </p:tav>
                                      </p:tavLst>
                                    </p:anim>
                                    <p:anim calcmode="lin" valueType="num">
                                      <p:cBhvr>
                                        <p:cTn id="24" dur="500" fill="hold"/>
                                        <p:tgtEl>
                                          <p:spTgt spid="3078"/>
                                        </p:tgtEl>
                                        <p:attrNameLst>
                                          <p:attrName>ppt_h</p:attrName>
                                        </p:attrNameLst>
                                      </p:cBhvr>
                                      <p:tavLst>
                                        <p:tav tm="0">
                                          <p:val>
                                            <p:fltVal val="0"/>
                                          </p:val>
                                        </p:tav>
                                        <p:tav tm="100000">
                                          <p:val>
                                            <p:strVal val="#ppt_h"/>
                                          </p:val>
                                        </p:tav>
                                      </p:tavLst>
                                    </p:anim>
                                    <p:animEffect transition="in" filter="fade">
                                      <p:cBhvr>
                                        <p:cTn id="25" dur="500"/>
                                        <p:tgtEl>
                                          <p:spTgt spid="307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011A3B1-2BF3-4F5E-98D9-82105A51454B}"/>
              </a:ext>
            </a:extLst>
          </p:cNvPr>
          <p:cNvSpPr txBox="1"/>
          <p:nvPr/>
        </p:nvSpPr>
        <p:spPr>
          <a:xfrm>
            <a:off x="290818" y="721036"/>
            <a:ext cx="11610363" cy="923330"/>
          </a:xfrm>
          <a:custGeom>
            <a:avLst/>
            <a:gdLst>
              <a:gd name="connsiteX0" fmla="*/ 0 w 11610363"/>
              <a:gd name="connsiteY0" fmla="*/ 0 h 923330"/>
              <a:gd name="connsiteX1" fmla="*/ 566859 w 11610363"/>
              <a:gd name="connsiteY1" fmla="*/ 0 h 923330"/>
              <a:gd name="connsiteX2" fmla="*/ 1482029 w 11610363"/>
              <a:gd name="connsiteY2" fmla="*/ 0 h 923330"/>
              <a:gd name="connsiteX3" fmla="*/ 2281095 w 11610363"/>
              <a:gd name="connsiteY3" fmla="*/ 0 h 923330"/>
              <a:gd name="connsiteX4" fmla="*/ 2615746 w 11610363"/>
              <a:gd name="connsiteY4" fmla="*/ 0 h 923330"/>
              <a:gd name="connsiteX5" fmla="*/ 2950398 w 11610363"/>
              <a:gd name="connsiteY5" fmla="*/ 0 h 923330"/>
              <a:gd name="connsiteX6" fmla="*/ 3749464 w 11610363"/>
              <a:gd name="connsiteY6" fmla="*/ 0 h 923330"/>
              <a:gd name="connsiteX7" fmla="*/ 4200220 w 11610363"/>
              <a:gd name="connsiteY7" fmla="*/ 0 h 923330"/>
              <a:gd name="connsiteX8" fmla="*/ 4534871 w 11610363"/>
              <a:gd name="connsiteY8" fmla="*/ 0 h 923330"/>
              <a:gd name="connsiteX9" fmla="*/ 5101730 w 11610363"/>
              <a:gd name="connsiteY9" fmla="*/ 0 h 923330"/>
              <a:gd name="connsiteX10" fmla="*/ 5900796 w 11610363"/>
              <a:gd name="connsiteY10" fmla="*/ 0 h 923330"/>
              <a:gd name="connsiteX11" fmla="*/ 6235448 w 11610363"/>
              <a:gd name="connsiteY11" fmla="*/ 0 h 923330"/>
              <a:gd name="connsiteX12" fmla="*/ 6802307 w 11610363"/>
              <a:gd name="connsiteY12" fmla="*/ 0 h 923330"/>
              <a:gd name="connsiteX13" fmla="*/ 7253062 w 11610363"/>
              <a:gd name="connsiteY13" fmla="*/ 0 h 923330"/>
              <a:gd name="connsiteX14" fmla="*/ 7703817 w 11610363"/>
              <a:gd name="connsiteY14" fmla="*/ 0 h 923330"/>
              <a:gd name="connsiteX15" fmla="*/ 8154573 w 11610363"/>
              <a:gd name="connsiteY15" fmla="*/ 0 h 923330"/>
              <a:gd name="connsiteX16" fmla="*/ 8721432 w 11610363"/>
              <a:gd name="connsiteY16" fmla="*/ 0 h 923330"/>
              <a:gd name="connsiteX17" fmla="*/ 9404394 w 11610363"/>
              <a:gd name="connsiteY17" fmla="*/ 0 h 923330"/>
              <a:gd name="connsiteX18" fmla="*/ 10319564 w 11610363"/>
              <a:gd name="connsiteY18" fmla="*/ 0 h 923330"/>
              <a:gd name="connsiteX19" fmla="*/ 11610363 w 11610363"/>
              <a:gd name="connsiteY19" fmla="*/ 0 h 923330"/>
              <a:gd name="connsiteX20" fmla="*/ 11610363 w 11610363"/>
              <a:gd name="connsiteY20" fmla="*/ 452432 h 923330"/>
              <a:gd name="connsiteX21" fmla="*/ 11610363 w 11610363"/>
              <a:gd name="connsiteY21" fmla="*/ 923330 h 923330"/>
              <a:gd name="connsiteX22" fmla="*/ 10695193 w 11610363"/>
              <a:gd name="connsiteY22" fmla="*/ 923330 h 923330"/>
              <a:gd name="connsiteX23" fmla="*/ 10128334 w 11610363"/>
              <a:gd name="connsiteY23" fmla="*/ 923330 h 923330"/>
              <a:gd name="connsiteX24" fmla="*/ 9329268 w 11610363"/>
              <a:gd name="connsiteY24" fmla="*/ 923330 h 923330"/>
              <a:gd name="connsiteX25" fmla="*/ 8878513 w 11610363"/>
              <a:gd name="connsiteY25" fmla="*/ 923330 h 923330"/>
              <a:gd name="connsiteX26" fmla="*/ 8195550 w 11610363"/>
              <a:gd name="connsiteY26" fmla="*/ 923330 h 923330"/>
              <a:gd name="connsiteX27" fmla="*/ 7744795 w 11610363"/>
              <a:gd name="connsiteY27" fmla="*/ 923330 h 923330"/>
              <a:gd name="connsiteX28" fmla="*/ 6829625 w 11610363"/>
              <a:gd name="connsiteY28" fmla="*/ 923330 h 923330"/>
              <a:gd name="connsiteX29" fmla="*/ 6030559 w 11610363"/>
              <a:gd name="connsiteY29" fmla="*/ 923330 h 923330"/>
              <a:gd name="connsiteX30" fmla="*/ 5115389 w 11610363"/>
              <a:gd name="connsiteY30" fmla="*/ 923330 h 923330"/>
              <a:gd name="connsiteX31" fmla="*/ 4780738 w 11610363"/>
              <a:gd name="connsiteY31" fmla="*/ 923330 h 923330"/>
              <a:gd name="connsiteX32" fmla="*/ 4446086 w 11610363"/>
              <a:gd name="connsiteY32" fmla="*/ 923330 h 923330"/>
              <a:gd name="connsiteX33" fmla="*/ 3647020 w 11610363"/>
              <a:gd name="connsiteY33" fmla="*/ 923330 h 923330"/>
              <a:gd name="connsiteX34" fmla="*/ 2847954 w 11610363"/>
              <a:gd name="connsiteY34" fmla="*/ 923330 h 923330"/>
              <a:gd name="connsiteX35" fmla="*/ 2513302 w 11610363"/>
              <a:gd name="connsiteY35" fmla="*/ 923330 h 923330"/>
              <a:gd name="connsiteX36" fmla="*/ 1946443 w 11610363"/>
              <a:gd name="connsiteY36" fmla="*/ 923330 h 923330"/>
              <a:gd name="connsiteX37" fmla="*/ 1147377 w 11610363"/>
              <a:gd name="connsiteY37" fmla="*/ 923330 h 923330"/>
              <a:gd name="connsiteX38" fmla="*/ 0 w 11610363"/>
              <a:gd name="connsiteY38" fmla="*/ 923330 h 923330"/>
              <a:gd name="connsiteX39" fmla="*/ 0 w 11610363"/>
              <a:gd name="connsiteY39" fmla="*/ 452432 h 923330"/>
              <a:gd name="connsiteX40" fmla="*/ 0 w 11610363"/>
              <a:gd name="connsiteY40"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10363" h="923330" extrusionOk="0">
                <a:moveTo>
                  <a:pt x="0" y="0"/>
                </a:moveTo>
                <a:cubicBezTo>
                  <a:pt x="125019" y="2436"/>
                  <a:pt x="322154" y="21544"/>
                  <a:pt x="566859" y="0"/>
                </a:cubicBezTo>
                <a:cubicBezTo>
                  <a:pt x="811564" y="-21544"/>
                  <a:pt x="1045145" y="42154"/>
                  <a:pt x="1482029" y="0"/>
                </a:cubicBezTo>
                <a:cubicBezTo>
                  <a:pt x="1918913" y="-42154"/>
                  <a:pt x="2061646" y="-2384"/>
                  <a:pt x="2281095" y="0"/>
                </a:cubicBezTo>
                <a:cubicBezTo>
                  <a:pt x="2500544" y="2384"/>
                  <a:pt x="2454236" y="-271"/>
                  <a:pt x="2615746" y="0"/>
                </a:cubicBezTo>
                <a:cubicBezTo>
                  <a:pt x="2777256" y="271"/>
                  <a:pt x="2845494" y="-8739"/>
                  <a:pt x="2950398" y="0"/>
                </a:cubicBezTo>
                <a:cubicBezTo>
                  <a:pt x="3055302" y="8739"/>
                  <a:pt x="3581363" y="-13097"/>
                  <a:pt x="3749464" y="0"/>
                </a:cubicBezTo>
                <a:cubicBezTo>
                  <a:pt x="3917565" y="13097"/>
                  <a:pt x="3976119" y="762"/>
                  <a:pt x="4200220" y="0"/>
                </a:cubicBezTo>
                <a:cubicBezTo>
                  <a:pt x="4424321" y="-762"/>
                  <a:pt x="4402466" y="-3504"/>
                  <a:pt x="4534871" y="0"/>
                </a:cubicBezTo>
                <a:cubicBezTo>
                  <a:pt x="4667276" y="3504"/>
                  <a:pt x="4912803" y="6728"/>
                  <a:pt x="5101730" y="0"/>
                </a:cubicBezTo>
                <a:cubicBezTo>
                  <a:pt x="5290657" y="-6728"/>
                  <a:pt x="5569689" y="-14329"/>
                  <a:pt x="5900796" y="0"/>
                </a:cubicBezTo>
                <a:cubicBezTo>
                  <a:pt x="6231903" y="14329"/>
                  <a:pt x="6100865" y="-766"/>
                  <a:pt x="6235448" y="0"/>
                </a:cubicBezTo>
                <a:cubicBezTo>
                  <a:pt x="6370031" y="766"/>
                  <a:pt x="6674611" y="-14249"/>
                  <a:pt x="6802307" y="0"/>
                </a:cubicBezTo>
                <a:cubicBezTo>
                  <a:pt x="6930003" y="14249"/>
                  <a:pt x="7094498" y="-2534"/>
                  <a:pt x="7253062" y="0"/>
                </a:cubicBezTo>
                <a:cubicBezTo>
                  <a:pt x="7411627" y="2534"/>
                  <a:pt x="7554207" y="-15530"/>
                  <a:pt x="7703817" y="0"/>
                </a:cubicBezTo>
                <a:cubicBezTo>
                  <a:pt x="7853427" y="15530"/>
                  <a:pt x="7991281" y="-3426"/>
                  <a:pt x="8154573" y="0"/>
                </a:cubicBezTo>
                <a:cubicBezTo>
                  <a:pt x="8317865" y="3426"/>
                  <a:pt x="8482213" y="-15014"/>
                  <a:pt x="8721432" y="0"/>
                </a:cubicBezTo>
                <a:cubicBezTo>
                  <a:pt x="8960651" y="15014"/>
                  <a:pt x="9260504" y="14765"/>
                  <a:pt x="9404394" y="0"/>
                </a:cubicBezTo>
                <a:cubicBezTo>
                  <a:pt x="9548284" y="-14765"/>
                  <a:pt x="10130108" y="-8514"/>
                  <a:pt x="10319564" y="0"/>
                </a:cubicBezTo>
                <a:cubicBezTo>
                  <a:pt x="10509020" y="8514"/>
                  <a:pt x="11270893" y="41719"/>
                  <a:pt x="11610363" y="0"/>
                </a:cubicBezTo>
                <a:cubicBezTo>
                  <a:pt x="11629611" y="151286"/>
                  <a:pt x="11609517" y="243587"/>
                  <a:pt x="11610363" y="452432"/>
                </a:cubicBezTo>
                <a:cubicBezTo>
                  <a:pt x="11611209" y="661277"/>
                  <a:pt x="11631618" y="818200"/>
                  <a:pt x="11610363" y="923330"/>
                </a:cubicBezTo>
                <a:cubicBezTo>
                  <a:pt x="11333389" y="947103"/>
                  <a:pt x="11061045" y="878484"/>
                  <a:pt x="10695193" y="923330"/>
                </a:cubicBezTo>
                <a:cubicBezTo>
                  <a:pt x="10329341" y="968177"/>
                  <a:pt x="10322087" y="923230"/>
                  <a:pt x="10128334" y="923330"/>
                </a:cubicBezTo>
                <a:cubicBezTo>
                  <a:pt x="9934581" y="923430"/>
                  <a:pt x="9641345" y="960842"/>
                  <a:pt x="9329268" y="923330"/>
                </a:cubicBezTo>
                <a:cubicBezTo>
                  <a:pt x="9017191" y="885818"/>
                  <a:pt x="8983747" y="934467"/>
                  <a:pt x="8878513" y="923330"/>
                </a:cubicBezTo>
                <a:cubicBezTo>
                  <a:pt x="8773280" y="912193"/>
                  <a:pt x="8445846" y="918941"/>
                  <a:pt x="8195550" y="923330"/>
                </a:cubicBezTo>
                <a:cubicBezTo>
                  <a:pt x="7945254" y="927719"/>
                  <a:pt x="7855663" y="944964"/>
                  <a:pt x="7744795" y="923330"/>
                </a:cubicBezTo>
                <a:cubicBezTo>
                  <a:pt x="7633928" y="901696"/>
                  <a:pt x="7075713" y="896021"/>
                  <a:pt x="6829625" y="923330"/>
                </a:cubicBezTo>
                <a:cubicBezTo>
                  <a:pt x="6583537" y="950640"/>
                  <a:pt x="6251700" y="955032"/>
                  <a:pt x="6030559" y="923330"/>
                </a:cubicBezTo>
                <a:cubicBezTo>
                  <a:pt x="5809418" y="891628"/>
                  <a:pt x="5386974" y="919870"/>
                  <a:pt x="5115389" y="923330"/>
                </a:cubicBezTo>
                <a:cubicBezTo>
                  <a:pt x="4843804" y="926791"/>
                  <a:pt x="4905872" y="922407"/>
                  <a:pt x="4780738" y="923330"/>
                </a:cubicBezTo>
                <a:cubicBezTo>
                  <a:pt x="4655604" y="924253"/>
                  <a:pt x="4580108" y="938974"/>
                  <a:pt x="4446086" y="923330"/>
                </a:cubicBezTo>
                <a:cubicBezTo>
                  <a:pt x="4312064" y="907686"/>
                  <a:pt x="3984778" y="886761"/>
                  <a:pt x="3647020" y="923330"/>
                </a:cubicBezTo>
                <a:cubicBezTo>
                  <a:pt x="3309262" y="959899"/>
                  <a:pt x="3205916" y="939589"/>
                  <a:pt x="2847954" y="923330"/>
                </a:cubicBezTo>
                <a:cubicBezTo>
                  <a:pt x="2489992" y="907071"/>
                  <a:pt x="2596456" y="936226"/>
                  <a:pt x="2513302" y="923330"/>
                </a:cubicBezTo>
                <a:cubicBezTo>
                  <a:pt x="2430148" y="910434"/>
                  <a:pt x="2163769" y="910304"/>
                  <a:pt x="1946443" y="923330"/>
                </a:cubicBezTo>
                <a:cubicBezTo>
                  <a:pt x="1729117" y="936356"/>
                  <a:pt x="1517169" y="889769"/>
                  <a:pt x="1147377" y="923330"/>
                </a:cubicBezTo>
                <a:cubicBezTo>
                  <a:pt x="777585" y="956891"/>
                  <a:pt x="352184" y="931372"/>
                  <a:pt x="0" y="923330"/>
                </a:cubicBezTo>
                <a:cubicBezTo>
                  <a:pt x="341" y="765237"/>
                  <a:pt x="2727" y="664884"/>
                  <a:pt x="0" y="452432"/>
                </a:cubicBezTo>
                <a:cubicBezTo>
                  <a:pt x="-2727" y="239980"/>
                  <a:pt x="13277" y="182789"/>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1889539126">
                  <a:prstGeom prst="rect">
                    <a:avLst/>
                  </a:prstGeom>
                  <ask:type>
                    <ask:lineSketchFreehand/>
                  </ask:type>
                </ask:lineSketchStyleProps>
              </a:ext>
            </a:extLst>
          </a:ln>
        </p:spPr>
        <p:txBody>
          <a:bodyPr wrap="square" rtlCol="0">
            <a:spAutoFit/>
          </a:bodyPr>
          <a:lstStyle/>
          <a:p>
            <a:pPr algn="just"/>
            <a:r>
              <a:rPr lang="es-ES" b="1" i="0" dirty="0">
                <a:solidFill>
                  <a:schemeClr val="accent6">
                    <a:lumMod val="50000"/>
                  </a:schemeClr>
                </a:solidFill>
                <a:effectLst/>
                <a:latin typeface="Source Sans Pro" panose="020B0503030403020204" pitchFamily="34" charset="0"/>
              </a:rPr>
              <a:t>No consentirás pensamientos, ni deseos impuros.</a:t>
            </a:r>
            <a:r>
              <a:rPr lang="es-ES" b="0" i="0" dirty="0">
                <a:solidFill>
                  <a:schemeClr val="accent6">
                    <a:lumMod val="50000"/>
                  </a:schemeClr>
                </a:solidFill>
                <a:effectLst/>
                <a:latin typeface="Source Sans Pro" panose="020B0503030403020204" pitchFamily="34" charset="0"/>
              </a:rPr>
              <a:t> Si bien somos seres humanos nuestros pensamientos pueden traicionarnos de vez en cuando, debemos alejarlos y orar para que Dios nos perdone por las impurezas y nos aleje del mal camino.</a:t>
            </a:r>
          </a:p>
        </p:txBody>
      </p:sp>
      <p:sp>
        <p:nvSpPr>
          <p:cNvPr id="3" name="CuadroTexto 2">
            <a:extLst>
              <a:ext uri="{FF2B5EF4-FFF2-40B4-BE49-F238E27FC236}">
                <a16:creationId xmlns:a16="http://schemas.microsoft.com/office/drawing/2014/main" id="{2622235A-B162-4BF5-9A9D-1D32B9D4F3CE}"/>
              </a:ext>
            </a:extLst>
          </p:cNvPr>
          <p:cNvSpPr txBox="1"/>
          <p:nvPr/>
        </p:nvSpPr>
        <p:spPr>
          <a:xfrm>
            <a:off x="4411158" y="141979"/>
            <a:ext cx="3369682" cy="369332"/>
          </a:xfrm>
          <a:prstGeom prst="rect">
            <a:avLst/>
          </a:prstGeom>
          <a:noFill/>
        </p:spPr>
        <p:txBody>
          <a:bodyPr wrap="square" rtlCol="0">
            <a:spAutoFit/>
          </a:bodyPr>
          <a:lstStyle/>
          <a:p>
            <a:pPr algn="l"/>
            <a:r>
              <a:rPr lang="es-ES" b="1" i="0" dirty="0">
                <a:solidFill>
                  <a:schemeClr val="accent6">
                    <a:lumMod val="50000"/>
                  </a:schemeClr>
                </a:solidFill>
                <a:effectLst/>
                <a:latin typeface="Amasis MT Pro Black" panose="02040A04050005020304" pitchFamily="18" charset="0"/>
              </a:rPr>
              <a:t>NOVENO MANDAMIENTO</a:t>
            </a:r>
          </a:p>
        </p:txBody>
      </p:sp>
      <p:sp>
        <p:nvSpPr>
          <p:cNvPr id="4" name="CuadroTexto 3">
            <a:extLst>
              <a:ext uri="{FF2B5EF4-FFF2-40B4-BE49-F238E27FC236}">
                <a16:creationId xmlns:a16="http://schemas.microsoft.com/office/drawing/2014/main" id="{A4375C78-E5D6-4E9F-BB0A-5C316A4C11D8}"/>
              </a:ext>
            </a:extLst>
          </p:cNvPr>
          <p:cNvSpPr txBox="1"/>
          <p:nvPr/>
        </p:nvSpPr>
        <p:spPr>
          <a:xfrm rot="20206237">
            <a:off x="274777" y="1907833"/>
            <a:ext cx="3347399" cy="1754326"/>
          </a:xfrm>
          <a:custGeom>
            <a:avLst/>
            <a:gdLst>
              <a:gd name="connsiteX0" fmla="*/ 0 w 3347399"/>
              <a:gd name="connsiteY0" fmla="*/ 0 h 1754326"/>
              <a:gd name="connsiteX1" fmla="*/ 569058 w 3347399"/>
              <a:gd name="connsiteY1" fmla="*/ 0 h 1754326"/>
              <a:gd name="connsiteX2" fmla="*/ 1305486 w 3347399"/>
              <a:gd name="connsiteY2" fmla="*/ 0 h 1754326"/>
              <a:gd name="connsiteX3" fmla="*/ 1874543 w 3347399"/>
              <a:gd name="connsiteY3" fmla="*/ 0 h 1754326"/>
              <a:gd name="connsiteX4" fmla="*/ 2610971 w 3347399"/>
              <a:gd name="connsiteY4" fmla="*/ 0 h 1754326"/>
              <a:gd name="connsiteX5" fmla="*/ 3347399 w 3347399"/>
              <a:gd name="connsiteY5" fmla="*/ 0 h 1754326"/>
              <a:gd name="connsiteX6" fmla="*/ 3347399 w 3347399"/>
              <a:gd name="connsiteY6" fmla="*/ 584775 h 1754326"/>
              <a:gd name="connsiteX7" fmla="*/ 3347399 w 3347399"/>
              <a:gd name="connsiteY7" fmla="*/ 1152007 h 1754326"/>
              <a:gd name="connsiteX8" fmla="*/ 3347399 w 3347399"/>
              <a:gd name="connsiteY8" fmla="*/ 1754326 h 1754326"/>
              <a:gd name="connsiteX9" fmla="*/ 2610971 w 3347399"/>
              <a:gd name="connsiteY9" fmla="*/ 1754326 h 1754326"/>
              <a:gd name="connsiteX10" fmla="*/ 2041913 w 3347399"/>
              <a:gd name="connsiteY10" fmla="*/ 1754326 h 1754326"/>
              <a:gd name="connsiteX11" fmla="*/ 1472856 w 3347399"/>
              <a:gd name="connsiteY11" fmla="*/ 1754326 h 1754326"/>
              <a:gd name="connsiteX12" fmla="*/ 803376 w 3347399"/>
              <a:gd name="connsiteY12" fmla="*/ 1754326 h 1754326"/>
              <a:gd name="connsiteX13" fmla="*/ 0 w 3347399"/>
              <a:gd name="connsiteY13" fmla="*/ 1754326 h 1754326"/>
              <a:gd name="connsiteX14" fmla="*/ 0 w 3347399"/>
              <a:gd name="connsiteY14" fmla="*/ 1134464 h 1754326"/>
              <a:gd name="connsiteX15" fmla="*/ 0 w 3347399"/>
              <a:gd name="connsiteY15" fmla="*/ 602319 h 1754326"/>
              <a:gd name="connsiteX16" fmla="*/ 0 w 3347399"/>
              <a:gd name="connsiteY16"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7399" h="1754326" extrusionOk="0">
                <a:moveTo>
                  <a:pt x="0" y="0"/>
                </a:moveTo>
                <a:cubicBezTo>
                  <a:pt x="271927" y="13985"/>
                  <a:pt x="355104" y="21714"/>
                  <a:pt x="569058" y="0"/>
                </a:cubicBezTo>
                <a:cubicBezTo>
                  <a:pt x="783012" y="-21714"/>
                  <a:pt x="977713" y="-780"/>
                  <a:pt x="1305486" y="0"/>
                </a:cubicBezTo>
                <a:cubicBezTo>
                  <a:pt x="1633259" y="780"/>
                  <a:pt x="1599097" y="-19936"/>
                  <a:pt x="1874543" y="0"/>
                </a:cubicBezTo>
                <a:cubicBezTo>
                  <a:pt x="2149989" y="19936"/>
                  <a:pt x="2264503" y="18699"/>
                  <a:pt x="2610971" y="0"/>
                </a:cubicBezTo>
                <a:cubicBezTo>
                  <a:pt x="2957439" y="-18699"/>
                  <a:pt x="3086404" y="34703"/>
                  <a:pt x="3347399" y="0"/>
                </a:cubicBezTo>
                <a:cubicBezTo>
                  <a:pt x="3347058" y="134028"/>
                  <a:pt x="3326026" y="425187"/>
                  <a:pt x="3347399" y="584775"/>
                </a:cubicBezTo>
                <a:cubicBezTo>
                  <a:pt x="3368772" y="744364"/>
                  <a:pt x="3322731" y="959744"/>
                  <a:pt x="3347399" y="1152007"/>
                </a:cubicBezTo>
                <a:cubicBezTo>
                  <a:pt x="3372067" y="1344270"/>
                  <a:pt x="3356974" y="1459017"/>
                  <a:pt x="3347399" y="1754326"/>
                </a:cubicBezTo>
                <a:cubicBezTo>
                  <a:pt x="3143835" y="1757679"/>
                  <a:pt x="2806143" y="1731950"/>
                  <a:pt x="2610971" y="1754326"/>
                </a:cubicBezTo>
                <a:cubicBezTo>
                  <a:pt x="2415799" y="1776702"/>
                  <a:pt x="2261208" y="1725928"/>
                  <a:pt x="2041913" y="1754326"/>
                </a:cubicBezTo>
                <a:cubicBezTo>
                  <a:pt x="1822618" y="1782724"/>
                  <a:pt x="1637329" y="1771608"/>
                  <a:pt x="1472856" y="1754326"/>
                </a:cubicBezTo>
                <a:cubicBezTo>
                  <a:pt x="1308383" y="1737044"/>
                  <a:pt x="1057086" y="1735872"/>
                  <a:pt x="803376" y="1754326"/>
                </a:cubicBezTo>
                <a:cubicBezTo>
                  <a:pt x="549666" y="1772780"/>
                  <a:pt x="332369" y="1767008"/>
                  <a:pt x="0" y="1754326"/>
                </a:cubicBezTo>
                <a:cubicBezTo>
                  <a:pt x="16612" y="1530999"/>
                  <a:pt x="-21811" y="1435439"/>
                  <a:pt x="0" y="1134464"/>
                </a:cubicBezTo>
                <a:cubicBezTo>
                  <a:pt x="21811" y="833489"/>
                  <a:pt x="-23575" y="751248"/>
                  <a:pt x="0" y="602319"/>
                </a:cubicBezTo>
                <a:cubicBezTo>
                  <a:pt x="23575" y="453390"/>
                  <a:pt x="1304" y="197213"/>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379649292">
                  <a:prstGeom prst="rect">
                    <a:avLst/>
                  </a:prstGeom>
                  <ask:type>
                    <ask:lineSketchFreehand/>
                  </ask:type>
                </ask:lineSketchStyleProps>
              </a:ext>
            </a:extLst>
          </a:ln>
        </p:spPr>
        <p:txBody>
          <a:bodyPr wrap="square">
            <a:spAutoFit/>
          </a:bodyPr>
          <a:lstStyle/>
          <a:p>
            <a:pPr algn="l"/>
            <a:r>
              <a:rPr lang="es-ES" i="0" dirty="0">
                <a:solidFill>
                  <a:schemeClr val="accent6">
                    <a:lumMod val="50000"/>
                  </a:schemeClr>
                </a:solidFill>
                <a:effectLst/>
                <a:latin typeface="Amasis MT Pro Black" panose="02040A04050005020304" pitchFamily="18" charset="0"/>
              </a:rPr>
              <a:t>¿</a:t>
            </a:r>
            <a:r>
              <a:rPr lang="es-ES" dirty="0">
                <a:solidFill>
                  <a:schemeClr val="accent6">
                    <a:lumMod val="50000"/>
                  </a:schemeClr>
                </a:solidFill>
                <a:latin typeface="Amasis MT Pro Black" panose="02040A04050005020304" pitchFamily="18" charset="0"/>
              </a:rPr>
              <a:t>Qué prohíbe el noveno mandamiento?</a:t>
            </a:r>
            <a:endParaRPr lang="es-ES" i="0" dirty="0">
              <a:solidFill>
                <a:schemeClr val="accent6">
                  <a:lumMod val="50000"/>
                </a:schemeClr>
              </a:solidFill>
              <a:effectLst/>
              <a:latin typeface="Amasis MT Pro Black" panose="02040A04050005020304" pitchFamily="18" charset="0"/>
            </a:endParaRPr>
          </a:p>
          <a:p>
            <a:pPr algn="l"/>
            <a:r>
              <a:rPr lang="es-ES" i="0" dirty="0">
                <a:solidFill>
                  <a:schemeClr val="accent6">
                    <a:lumMod val="50000"/>
                  </a:schemeClr>
                </a:solidFill>
                <a:effectLst/>
                <a:latin typeface="Amasis MT Pro" panose="02040504050005020304" pitchFamily="18" charset="0"/>
              </a:rPr>
              <a:t>Consentir pensamientos y deseos relativos a acciones prohibidas por el sexto mandamiento.</a:t>
            </a:r>
          </a:p>
        </p:txBody>
      </p:sp>
      <p:sp>
        <p:nvSpPr>
          <p:cNvPr id="5" name="CuadroTexto 4">
            <a:extLst>
              <a:ext uri="{FF2B5EF4-FFF2-40B4-BE49-F238E27FC236}">
                <a16:creationId xmlns:a16="http://schemas.microsoft.com/office/drawing/2014/main" id="{E2453F4B-A8A5-47F3-8D03-61663FA44C84}"/>
              </a:ext>
            </a:extLst>
          </p:cNvPr>
          <p:cNvSpPr txBox="1"/>
          <p:nvPr/>
        </p:nvSpPr>
        <p:spPr>
          <a:xfrm>
            <a:off x="3832460" y="2592272"/>
            <a:ext cx="2986481" cy="3970318"/>
          </a:xfrm>
          <a:custGeom>
            <a:avLst/>
            <a:gdLst>
              <a:gd name="connsiteX0" fmla="*/ 0 w 2986481"/>
              <a:gd name="connsiteY0" fmla="*/ 0 h 3970318"/>
              <a:gd name="connsiteX1" fmla="*/ 507702 w 2986481"/>
              <a:gd name="connsiteY1" fmla="*/ 0 h 3970318"/>
              <a:gd name="connsiteX2" fmla="*/ 1164728 w 2986481"/>
              <a:gd name="connsiteY2" fmla="*/ 0 h 3970318"/>
              <a:gd name="connsiteX3" fmla="*/ 1672429 w 2986481"/>
              <a:gd name="connsiteY3" fmla="*/ 0 h 3970318"/>
              <a:gd name="connsiteX4" fmla="*/ 2329455 w 2986481"/>
              <a:gd name="connsiteY4" fmla="*/ 0 h 3970318"/>
              <a:gd name="connsiteX5" fmla="*/ 2986481 w 2986481"/>
              <a:gd name="connsiteY5" fmla="*/ 0 h 3970318"/>
              <a:gd name="connsiteX6" fmla="*/ 2986481 w 2986481"/>
              <a:gd name="connsiteY6" fmla="*/ 661720 h 3970318"/>
              <a:gd name="connsiteX7" fmla="*/ 2986481 w 2986481"/>
              <a:gd name="connsiteY7" fmla="*/ 1283736 h 3970318"/>
              <a:gd name="connsiteX8" fmla="*/ 2986481 w 2986481"/>
              <a:gd name="connsiteY8" fmla="*/ 1866049 h 3970318"/>
              <a:gd name="connsiteX9" fmla="*/ 2986481 w 2986481"/>
              <a:gd name="connsiteY9" fmla="*/ 2607175 h 3970318"/>
              <a:gd name="connsiteX10" fmla="*/ 2986481 w 2986481"/>
              <a:gd name="connsiteY10" fmla="*/ 3189489 h 3970318"/>
              <a:gd name="connsiteX11" fmla="*/ 2986481 w 2986481"/>
              <a:gd name="connsiteY11" fmla="*/ 3970318 h 3970318"/>
              <a:gd name="connsiteX12" fmla="*/ 2448914 w 2986481"/>
              <a:gd name="connsiteY12" fmla="*/ 3970318 h 3970318"/>
              <a:gd name="connsiteX13" fmla="*/ 1911348 w 2986481"/>
              <a:gd name="connsiteY13" fmla="*/ 3970318 h 3970318"/>
              <a:gd name="connsiteX14" fmla="*/ 1254322 w 2986481"/>
              <a:gd name="connsiteY14" fmla="*/ 3970318 h 3970318"/>
              <a:gd name="connsiteX15" fmla="*/ 627161 w 2986481"/>
              <a:gd name="connsiteY15" fmla="*/ 3970318 h 3970318"/>
              <a:gd name="connsiteX16" fmla="*/ 0 w 2986481"/>
              <a:gd name="connsiteY16" fmla="*/ 3970318 h 3970318"/>
              <a:gd name="connsiteX17" fmla="*/ 0 w 2986481"/>
              <a:gd name="connsiteY17" fmla="*/ 3229192 h 3970318"/>
              <a:gd name="connsiteX18" fmla="*/ 0 w 2986481"/>
              <a:gd name="connsiteY18" fmla="*/ 2686582 h 3970318"/>
              <a:gd name="connsiteX19" fmla="*/ 0 w 2986481"/>
              <a:gd name="connsiteY19" fmla="*/ 2143972 h 3970318"/>
              <a:gd name="connsiteX20" fmla="*/ 0 w 2986481"/>
              <a:gd name="connsiteY20" fmla="*/ 1442549 h 3970318"/>
              <a:gd name="connsiteX21" fmla="*/ 0 w 2986481"/>
              <a:gd name="connsiteY21" fmla="*/ 701423 h 3970318"/>
              <a:gd name="connsiteX22" fmla="*/ 0 w 2986481"/>
              <a:gd name="connsiteY22"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86481" h="3970318" extrusionOk="0">
                <a:moveTo>
                  <a:pt x="0" y="0"/>
                </a:moveTo>
                <a:cubicBezTo>
                  <a:pt x="228655" y="-14584"/>
                  <a:pt x="256625" y="-1510"/>
                  <a:pt x="507702" y="0"/>
                </a:cubicBezTo>
                <a:cubicBezTo>
                  <a:pt x="758779" y="1510"/>
                  <a:pt x="969671" y="19717"/>
                  <a:pt x="1164728" y="0"/>
                </a:cubicBezTo>
                <a:cubicBezTo>
                  <a:pt x="1359785" y="-19717"/>
                  <a:pt x="1570456" y="-21529"/>
                  <a:pt x="1672429" y="0"/>
                </a:cubicBezTo>
                <a:cubicBezTo>
                  <a:pt x="1774402" y="21529"/>
                  <a:pt x="2143690" y="17860"/>
                  <a:pt x="2329455" y="0"/>
                </a:cubicBezTo>
                <a:cubicBezTo>
                  <a:pt x="2515220" y="-17860"/>
                  <a:pt x="2694222" y="-20353"/>
                  <a:pt x="2986481" y="0"/>
                </a:cubicBezTo>
                <a:cubicBezTo>
                  <a:pt x="2963603" y="217650"/>
                  <a:pt x="2982825" y="378959"/>
                  <a:pt x="2986481" y="661720"/>
                </a:cubicBezTo>
                <a:cubicBezTo>
                  <a:pt x="2990137" y="944481"/>
                  <a:pt x="2990702" y="1061547"/>
                  <a:pt x="2986481" y="1283736"/>
                </a:cubicBezTo>
                <a:cubicBezTo>
                  <a:pt x="2982260" y="1505925"/>
                  <a:pt x="2994262" y="1714878"/>
                  <a:pt x="2986481" y="1866049"/>
                </a:cubicBezTo>
                <a:cubicBezTo>
                  <a:pt x="2978700" y="2017220"/>
                  <a:pt x="3004524" y="2332915"/>
                  <a:pt x="2986481" y="2607175"/>
                </a:cubicBezTo>
                <a:cubicBezTo>
                  <a:pt x="2968438" y="2881435"/>
                  <a:pt x="2997122" y="2993966"/>
                  <a:pt x="2986481" y="3189489"/>
                </a:cubicBezTo>
                <a:cubicBezTo>
                  <a:pt x="2975840" y="3385012"/>
                  <a:pt x="3019751" y="3754175"/>
                  <a:pt x="2986481" y="3970318"/>
                </a:cubicBezTo>
                <a:cubicBezTo>
                  <a:pt x="2797743" y="3955971"/>
                  <a:pt x="2689382" y="3968371"/>
                  <a:pt x="2448914" y="3970318"/>
                </a:cubicBezTo>
                <a:cubicBezTo>
                  <a:pt x="2208446" y="3972265"/>
                  <a:pt x="2053207" y="3993811"/>
                  <a:pt x="1911348" y="3970318"/>
                </a:cubicBezTo>
                <a:cubicBezTo>
                  <a:pt x="1769489" y="3946825"/>
                  <a:pt x="1511734" y="3974307"/>
                  <a:pt x="1254322" y="3970318"/>
                </a:cubicBezTo>
                <a:cubicBezTo>
                  <a:pt x="996910" y="3966329"/>
                  <a:pt x="752778" y="3951337"/>
                  <a:pt x="627161" y="3970318"/>
                </a:cubicBezTo>
                <a:cubicBezTo>
                  <a:pt x="501544" y="3989299"/>
                  <a:pt x="269015" y="3957788"/>
                  <a:pt x="0" y="3970318"/>
                </a:cubicBezTo>
                <a:cubicBezTo>
                  <a:pt x="-6359" y="3701233"/>
                  <a:pt x="34509" y="3535505"/>
                  <a:pt x="0" y="3229192"/>
                </a:cubicBezTo>
                <a:cubicBezTo>
                  <a:pt x="-34509" y="2922879"/>
                  <a:pt x="-19255" y="2900006"/>
                  <a:pt x="0" y="2686582"/>
                </a:cubicBezTo>
                <a:cubicBezTo>
                  <a:pt x="19255" y="2473158"/>
                  <a:pt x="-1598" y="2292136"/>
                  <a:pt x="0" y="2143972"/>
                </a:cubicBezTo>
                <a:cubicBezTo>
                  <a:pt x="1598" y="1995808"/>
                  <a:pt x="-14862" y="1608208"/>
                  <a:pt x="0" y="1442549"/>
                </a:cubicBezTo>
                <a:cubicBezTo>
                  <a:pt x="14862" y="1276890"/>
                  <a:pt x="35065" y="933084"/>
                  <a:pt x="0" y="701423"/>
                </a:cubicBezTo>
                <a:cubicBezTo>
                  <a:pt x="-35065" y="469762"/>
                  <a:pt x="-14015" y="319161"/>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379649292">
                  <a:prstGeom prst="rect">
                    <a:avLst/>
                  </a:prstGeom>
                  <ask:type>
                    <ask:lineSketchFreehand/>
                  </ask:type>
                </ask:lineSketchStyleProps>
              </a:ext>
            </a:extLst>
          </a:ln>
        </p:spPr>
        <p:txBody>
          <a:bodyPr wrap="square">
            <a:spAutoFit/>
          </a:bodyPr>
          <a:lstStyle/>
          <a:p>
            <a:pPr algn="l"/>
            <a:r>
              <a:rPr lang="es-ES" i="0" dirty="0">
                <a:solidFill>
                  <a:schemeClr val="accent6">
                    <a:lumMod val="50000"/>
                  </a:schemeClr>
                </a:solidFill>
                <a:effectLst/>
                <a:latin typeface="Amasis MT Pro Black" panose="02040A04050005020304" pitchFamily="18" charset="0"/>
              </a:rPr>
              <a:t>¿Cómo se llega a la pureza de corazón?</a:t>
            </a:r>
          </a:p>
          <a:p>
            <a:pPr algn="l"/>
            <a:r>
              <a:rPr lang="es-ES" dirty="0">
                <a:solidFill>
                  <a:schemeClr val="accent6">
                    <a:lumMod val="50000"/>
                  </a:schemeClr>
                </a:solidFill>
                <a:latin typeface="Amasis MT Pro" panose="02040504050005020304" pitchFamily="18" charset="0"/>
              </a:rPr>
              <a:t>El bautizado con la gracia de Dios y luchando contra los deseos desordenados, alcanza la pureza del corazón mediante la virtud y  el don de la castidad, la pureza de intención, la pureza de mirada y exterior e interior, la disciplina de los sentimientos y de la imaginación, y con la oración. </a:t>
            </a:r>
            <a:endParaRPr lang="es-ES" i="0" dirty="0">
              <a:solidFill>
                <a:schemeClr val="accent6">
                  <a:lumMod val="50000"/>
                </a:schemeClr>
              </a:solidFill>
              <a:effectLst/>
              <a:latin typeface="Amasis MT Pro" panose="02040504050005020304" pitchFamily="18" charset="0"/>
            </a:endParaRPr>
          </a:p>
        </p:txBody>
      </p:sp>
      <p:sp>
        <p:nvSpPr>
          <p:cNvPr id="6" name="CuadroTexto 5">
            <a:extLst>
              <a:ext uri="{FF2B5EF4-FFF2-40B4-BE49-F238E27FC236}">
                <a16:creationId xmlns:a16="http://schemas.microsoft.com/office/drawing/2014/main" id="{179B48E2-6C0C-4165-BD4F-4C85DADE8EA8}"/>
              </a:ext>
            </a:extLst>
          </p:cNvPr>
          <p:cNvSpPr txBox="1"/>
          <p:nvPr/>
        </p:nvSpPr>
        <p:spPr>
          <a:xfrm rot="1073483">
            <a:off x="7319283" y="2049051"/>
            <a:ext cx="4324875" cy="4247317"/>
          </a:xfrm>
          <a:custGeom>
            <a:avLst/>
            <a:gdLst>
              <a:gd name="connsiteX0" fmla="*/ 0 w 4324875"/>
              <a:gd name="connsiteY0" fmla="*/ 0 h 4247317"/>
              <a:gd name="connsiteX1" fmla="*/ 488093 w 4324875"/>
              <a:gd name="connsiteY1" fmla="*/ 0 h 4247317"/>
              <a:gd name="connsiteX2" fmla="*/ 1192430 w 4324875"/>
              <a:gd name="connsiteY2" fmla="*/ 0 h 4247317"/>
              <a:gd name="connsiteX3" fmla="*/ 1680523 w 4324875"/>
              <a:gd name="connsiteY3" fmla="*/ 0 h 4247317"/>
              <a:gd name="connsiteX4" fmla="*/ 2384860 w 4324875"/>
              <a:gd name="connsiteY4" fmla="*/ 0 h 4247317"/>
              <a:gd name="connsiteX5" fmla="*/ 2916201 w 4324875"/>
              <a:gd name="connsiteY5" fmla="*/ 0 h 4247317"/>
              <a:gd name="connsiteX6" fmla="*/ 3534041 w 4324875"/>
              <a:gd name="connsiteY6" fmla="*/ 0 h 4247317"/>
              <a:gd name="connsiteX7" fmla="*/ 4324875 w 4324875"/>
              <a:gd name="connsiteY7" fmla="*/ 0 h 4247317"/>
              <a:gd name="connsiteX8" fmla="*/ 4324875 w 4324875"/>
              <a:gd name="connsiteY8" fmla="*/ 606760 h 4247317"/>
              <a:gd name="connsiteX9" fmla="*/ 4324875 w 4324875"/>
              <a:gd name="connsiteY9" fmla="*/ 1298465 h 4247317"/>
              <a:gd name="connsiteX10" fmla="*/ 4324875 w 4324875"/>
              <a:gd name="connsiteY10" fmla="*/ 1820279 h 4247317"/>
              <a:gd name="connsiteX11" fmla="*/ 4324875 w 4324875"/>
              <a:gd name="connsiteY11" fmla="*/ 2469511 h 4247317"/>
              <a:gd name="connsiteX12" fmla="*/ 4324875 w 4324875"/>
              <a:gd name="connsiteY12" fmla="*/ 2991325 h 4247317"/>
              <a:gd name="connsiteX13" fmla="*/ 4324875 w 4324875"/>
              <a:gd name="connsiteY13" fmla="*/ 3513138 h 4247317"/>
              <a:gd name="connsiteX14" fmla="*/ 4324875 w 4324875"/>
              <a:gd name="connsiteY14" fmla="*/ 4247317 h 4247317"/>
              <a:gd name="connsiteX15" fmla="*/ 3620538 w 4324875"/>
              <a:gd name="connsiteY15" fmla="*/ 4247317 h 4247317"/>
              <a:gd name="connsiteX16" fmla="*/ 3002699 w 4324875"/>
              <a:gd name="connsiteY16" fmla="*/ 4247317 h 4247317"/>
              <a:gd name="connsiteX17" fmla="*/ 2298362 w 4324875"/>
              <a:gd name="connsiteY17" fmla="*/ 4247317 h 4247317"/>
              <a:gd name="connsiteX18" fmla="*/ 1637274 w 4324875"/>
              <a:gd name="connsiteY18" fmla="*/ 4247317 h 4247317"/>
              <a:gd name="connsiteX19" fmla="*/ 1105932 w 4324875"/>
              <a:gd name="connsiteY19" fmla="*/ 4247317 h 4247317"/>
              <a:gd name="connsiteX20" fmla="*/ 0 w 4324875"/>
              <a:gd name="connsiteY20" fmla="*/ 4247317 h 4247317"/>
              <a:gd name="connsiteX21" fmla="*/ 0 w 4324875"/>
              <a:gd name="connsiteY21" fmla="*/ 3767977 h 4247317"/>
              <a:gd name="connsiteX22" fmla="*/ 0 w 4324875"/>
              <a:gd name="connsiteY22" fmla="*/ 3288637 h 4247317"/>
              <a:gd name="connsiteX23" fmla="*/ 0 w 4324875"/>
              <a:gd name="connsiteY23" fmla="*/ 2681877 h 4247317"/>
              <a:gd name="connsiteX24" fmla="*/ 0 w 4324875"/>
              <a:gd name="connsiteY24" fmla="*/ 2117591 h 4247317"/>
              <a:gd name="connsiteX25" fmla="*/ 0 w 4324875"/>
              <a:gd name="connsiteY25" fmla="*/ 1638251 h 4247317"/>
              <a:gd name="connsiteX26" fmla="*/ 0 w 4324875"/>
              <a:gd name="connsiteY26" fmla="*/ 1116438 h 4247317"/>
              <a:gd name="connsiteX27" fmla="*/ 0 w 4324875"/>
              <a:gd name="connsiteY27" fmla="*/ 0 h 424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24875" h="4247317" extrusionOk="0">
                <a:moveTo>
                  <a:pt x="0" y="0"/>
                </a:moveTo>
                <a:cubicBezTo>
                  <a:pt x="202436" y="-22059"/>
                  <a:pt x="390084" y="-22311"/>
                  <a:pt x="488093" y="0"/>
                </a:cubicBezTo>
                <a:cubicBezTo>
                  <a:pt x="586102" y="22311"/>
                  <a:pt x="912388" y="-7245"/>
                  <a:pt x="1192430" y="0"/>
                </a:cubicBezTo>
                <a:cubicBezTo>
                  <a:pt x="1472472" y="7245"/>
                  <a:pt x="1579035" y="-21004"/>
                  <a:pt x="1680523" y="0"/>
                </a:cubicBezTo>
                <a:cubicBezTo>
                  <a:pt x="1782011" y="21004"/>
                  <a:pt x="2206262" y="-19370"/>
                  <a:pt x="2384860" y="0"/>
                </a:cubicBezTo>
                <a:cubicBezTo>
                  <a:pt x="2563458" y="19370"/>
                  <a:pt x="2767970" y="18975"/>
                  <a:pt x="2916201" y="0"/>
                </a:cubicBezTo>
                <a:cubicBezTo>
                  <a:pt x="3064432" y="-18975"/>
                  <a:pt x="3322708" y="18220"/>
                  <a:pt x="3534041" y="0"/>
                </a:cubicBezTo>
                <a:cubicBezTo>
                  <a:pt x="3745374" y="-18220"/>
                  <a:pt x="4030395" y="-12957"/>
                  <a:pt x="4324875" y="0"/>
                </a:cubicBezTo>
                <a:cubicBezTo>
                  <a:pt x="4321458" y="137762"/>
                  <a:pt x="4338189" y="321743"/>
                  <a:pt x="4324875" y="606760"/>
                </a:cubicBezTo>
                <a:cubicBezTo>
                  <a:pt x="4311561" y="891777"/>
                  <a:pt x="4345594" y="1040986"/>
                  <a:pt x="4324875" y="1298465"/>
                </a:cubicBezTo>
                <a:cubicBezTo>
                  <a:pt x="4304156" y="1555945"/>
                  <a:pt x="4324477" y="1658120"/>
                  <a:pt x="4324875" y="1820279"/>
                </a:cubicBezTo>
                <a:cubicBezTo>
                  <a:pt x="4325273" y="1982438"/>
                  <a:pt x="4345753" y="2208061"/>
                  <a:pt x="4324875" y="2469511"/>
                </a:cubicBezTo>
                <a:cubicBezTo>
                  <a:pt x="4303997" y="2730961"/>
                  <a:pt x="4344584" y="2741475"/>
                  <a:pt x="4324875" y="2991325"/>
                </a:cubicBezTo>
                <a:cubicBezTo>
                  <a:pt x="4305166" y="3241175"/>
                  <a:pt x="4346095" y="3280221"/>
                  <a:pt x="4324875" y="3513138"/>
                </a:cubicBezTo>
                <a:cubicBezTo>
                  <a:pt x="4303655" y="3746055"/>
                  <a:pt x="4339789" y="3929028"/>
                  <a:pt x="4324875" y="4247317"/>
                </a:cubicBezTo>
                <a:cubicBezTo>
                  <a:pt x="4009771" y="4271351"/>
                  <a:pt x="3896129" y="4257387"/>
                  <a:pt x="3620538" y="4247317"/>
                </a:cubicBezTo>
                <a:cubicBezTo>
                  <a:pt x="3344947" y="4237247"/>
                  <a:pt x="3158206" y="4274716"/>
                  <a:pt x="3002699" y="4247317"/>
                </a:cubicBezTo>
                <a:cubicBezTo>
                  <a:pt x="2847192" y="4219918"/>
                  <a:pt x="2480503" y="4274091"/>
                  <a:pt x="2298362" y="4247317"/>
                </a:cubicBezTo>
                <a:cubicBezTo>
                  <a:pt x="2116221" y="4220543"/>
                  <a:pt x="1830173" y="4265231"/>
                  <a:pt x="1637274" y="4247317"/>
                </a:cubicBezTo>
                <a:cubicBezTo>
                  <a:pt x="1444375" y="4229403"/>
                  <a:pt x="1368687" y="4233070"/>
                  <a:pt x="1105932" y="4247317"/>
                </a:cubicBezTo>
                <a:cubicBezTo>
                  <a:pt x="843177" y="4261564"/>
                  <a:pt x="438076" y="4290450"/>
                  <a:pt x="0" y="4247317"/>
                </a:cubicBezTo>
                <a:cubicBezTo>
                  <a:pt x="4232" y="4025804"/>
                  <a:pt x="-20171" y="3916444"/>
                  <a:pt x="0" y="3767977"/>
                </a:cubicBezTo>
                <a:cubicBezTo>
                  <a:pt x="20171" y="3619510"/>
                  <a:pt x="3347" y="3453613"/>
                  <a:pt x="0" y="3288637"/>
                </a:cubicBezTo>
                <a:cubicBezTo>
                  <a:pt x="-3347" y="3123661"/>
                  <a:pt x="27241" y="2971931"/>
                  <a:pt x="0" y="2681877"/>
                </a:cubicBezTo>
                <a:cubicBezTo>
                  <a:pt x="-27241" y="2391823"/>
                  <a:pt x="16625" y="2253659"/>
                  <a:pt x="0" y="2117591"/>
                </a:cubicBezTo>
                <a:cubicBezTo>
                  <a:pt x="-16625" y="1981523"/>
                  <a:pt x="19205" y="1737513"/>
                  <a:pt x="0" y="1638251"/>
                </a:cubicBezTo>
                <a:cubicBezTo>
                  <a:pt x="-19205" y="1538989"/>
                  <a:pt x="-6642" y="1324591"/>
                  <a:pt x="0" y="1116438"/>
                </a:cubicBezTo>
                <a:cubicBezTo>
                  <a:pt x="6642" y="908285"/>
                  <a:pt x="-23594" y="364874"/>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379649292">
                  <a:prstGeom prst="rect">
                    <a:avLst/>
                  </a:prstGeom>
                  <ask:type>
                    <ask:lineSketchFreehand/>
                  </ask:type>
                </ask:lineSketchStyleProps>
              </a:ext>
            </a:extLst>
          </a:ln>
        </p:spPr>
        <p:txBody>
          <a:bodyPr wrap="square">
            <a:spAutoFit/>
          </a:bodyPr>
          <a:lstStyle/>
          <a:p>
            <a:pPr algn="l"/>
            <a:r>
              <a:rPr lang="es-ES" i="0" dirty="0">
                <a:solidFill>
                  <a:schemeClr val="accent6">
                    <a:lumMod val="50000"/>
                  </a:schemeClr>
                </a:solidFill>
                <a:effectLst/>
                <a:latin typeface="Amasis MT Pro Black" panose="02040A04050005020304" pitchFamily="18" charset="0"/>
              </a:rPr>
              <a:t>¿Qué otras cosas exige la pureza?</a:t>
            </a:r>
          </a:p>
          <a:p>
            <a:pPr algn="l"/>
            <a:r>
              <a:rPr lang="es-ES" dirty="0">
                <a:solidFill>
                  <a:schemeClr val="accent6">
                    <a:lumMod val="50000"/>
                  </a:schemeClr>
                </a:solidFill>
                <a:latin typeface="Amasis MT Pro" panose="02040504050005020304" pitchFamily="18" charset="0"/>
              </a:rPr>
              <a:t>La pureza exige el pudor, que, preservando la intimidad de la persona, expresa la delicadeza de la castidad y regula las miradas y gestos, en conformidad con la dignidad de las personas y con la relación que existe entre ellas. El pudor libera del difundido erotismo y mantiene alejado de cuanto favorece la curiosidad morbosa. Requiere también una purificación del ambiente social, mediante la lucha constante contra la permisividad de las costumbres, basada en un erróneo concepto de la libertad humana. </a:t>
            </a:r>
            <a:endParaRPr lang="es-ES" i="0" dirty="0">
              <a:solidFill>
                <a:schemeClr val="accent6">
                  <a:lumMod val="50000"/>
                </a:schemeClr>
              </a:solidFill>
              <a:effectLst/>
              <a:latin typeface="Amasis MT Pro" panose="02040504050005020304" pitchFamily="18" charset="0"/>
            </a:endParaRPr>
          </a:p>
        </p:txBody>
      </p:sp>
      <p:pic>
        <p:nvPicPr>
          <p:cNvPr id="5122" name="Picture 2" descr="Estoy a dieta de Pensamientos Malos, Personas Destructivas... Y de Cosas  que no me Convengan” -Paulo Coelho- | Pensamientos, Frases de valores,  Frases bonitas">
            <a:extLst>
              <a:ext uri="{FF2B5EF4-FFF2-40B4-BE49-F238E27FC236}">
                <a16:creationId xmlns:a16="http://schemas.microsoft.com/office/drawing/2014/main" id="{1ED157FA-E7F7-4426-A4FE-0AFFB49AFC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71" b="10514"/>
          <a:stretch/>
        </p:blipFill>
        <p:spPr bwMode="auto">
          <a:xfrm>
            <a:off x="897621" y="4328899"/>
            <a:ext cx="2405153" cy="2155971"/>
          </a:xfrm>
          <a:prstGeom prst="rect">
            <a:avLst/>
          </a:prstGeom>
          <a:noFill/>
          <a:ln w="76200">
            <a:solidFill>
              <a:schemeClr val="accent6">
                <a:lumMod val="50000"/>
              </a:schemeClr>
            </a:solidFill>
            <a:prstDash val="sysDo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122"/>
                                        </p:tgtEl>
                                        <p:attrNameLst>
                                          <p:attrName>style.visibility</p:attrName>
                                        </p:attrNameLst>
                                      </p:cBhvr>
                                      <p:to>
                                        <p:strVal val="visible"/>
                                      </p:to>
                                    </p:set>
                                    <p:animEffect transition="in" filter="fade">
                                      <p:cBhvr>
                                        <p:cTn id="40" dur="1000"/>
                                        <p:tgtEl>
                                          <p:spTgt spid="5122"/>
                                        </p:tgtEl>
                                      </p:cBhvr>
                                    </p:animEffect>
                                    <p:anim calcmode="lin" valueType="num">
                                      <p:cBhvr>
                                        <p:cTn id="41" dur="1000" fill="hold"/>
                                        <p:tgtEl>
                                          <p:spTgt spid="5122"/>
                                        </p:tgtEl>
                                        <p:attrNameLst>
                                          <p:attrName>ppt_x</p:attrName>
                                        </p:attrNameLst>
                                      </p:cBhvr>
                                      <p:tavLst>
                                        <p:tav tm="0">
                                          <p:val>
                                            <p:strVal val="#ppt_x"/>
                                          </p:val>
                                        </p:tav>
                                        <p:tav tm="100000">
                                          <p:val>
                                            <p:strVal val="#ppt_x"/>
                                          </p:val>
                                        </p:tav>
                                      </p:tavLst>
                                    </p:anim>
                                    <p:anim calcmode="lin" valueType="num">
                                      <p:cBhvr>
                                        <p:cTn id="42"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298F8AA-6035-4AC0-B2A9-C9DA13024B59}"/>
              </a:ext>
            </a:extLst>
          </p:cNvPr>
          <p:cNvSpPr txBox="1"/>
          <p:nvPr/>
        </p:nvSpPr>
        <p:spPr>
          <a:xfrm>
            <a:off x="1900434" y="627906"/>
            <a:ext cx="7520403" cy="1200329"/>
          </a:xfrm>
          <a:custGeom>
            <a:avLst/>
            <a:gdLst>
              <a:gd name="connsiteX0" fmla="*/ 0 w 7520403"/>
              <a:gd name="connsiteY0" fmla="*/ 0 h 1200329"/>
              <a:gd name="connsiteX1" fmla="*/ 728901 w 7520403"/>
              <a:gd name="connsiteY1" fmla="*/ 0 h 1200329"/>
              <a:gd name="connsiteX2" fmla="*/ 1307393 w 7520403"/>
              <a:gd name="connsiteY2" fmla="*/ 0 h 1200329"/>
              <a:gd name="connsiteX3" fmla="*/ 1810682 w 7520403"/>
              <a:gd name="connsiteY3" fmla="*/ 0 h 1200329"/>
              <a:gd name="connsiteX4" fmla="*/ 2238766 w 7520403"/>
              <a:gd name="connsiteY4" fmla="*/ 0 h 1200329"/>
              <a:gd name="connsiteX5" fmla="*/ 2742055 w 7520403"/>
              <a:gd name="connsiteY5" fmla="*/ 0 h 1200329"/>
              <a:gd name="connsiteX6" fmla="*/ 3170139 w 7520403"/>
              <a:gd name="connsiteY6" fmla="*/ 0 h 1200329"/>
              <a:gd name="connsiteX7" fmla="*/ 3598224 w 7520403"/>
              <a:gd name="connsiteY7" fmla="*/ 0 h 1200329"/>
              <a:gd name="connsiteX8" fmla="*/ 4026308 w 7520403"/>
              <a:gd name="connsiteY8" fmla="*/ 0 h 1200329"/>
              <a:gd name="connsiteX9" fmla="*/ 4529597 w 7520403"/>
              <a:gd name="connsiteY9" fmla="*/ 0 h 1200329"/>
              <a:gd name="connsiteX10" fmla="*/ 5183293 w 7520403"/>
              <a:gd name="connsiteY10" fmla="*/ 0 h 1200329"/>
              <a:gd name="connsiteX11" fmla="*/ 5836990 w 7520403"/>
              <a:gd name="connsiteY11" fmla="*/ 0 h 1200329"/>
              <a:gd name="connsiteX12" fmla="*/ 6265074 w 7520403"/>
              <a:gd name="connsiteY12" fmla="*/ 0 h 1200329"/>
              <a:gd name="connsiteX13" fmla="*/ 6843567 w 7520403"/>
              <a:gd name="connsiteY13" fmla="*/ 0 h 1200329"/>
              <a:gd name="connsiteX14" fmla="*/ 7520403 w 7520403"/>
              <a:gd name="connsiteY14" fmla="*/ 0 h 1200329"/>
              <a:gd name="connsiteX15" fmla="*/ 7520403 w 7520403"/>
              <a:gd name="connsiteY15" fmla="*/ 400110 h 1200329"/>
              <a:gd name="connsiteX16" fmla="*/ 7520403 w 7520403"/>
              <a:gd name="connsiteY16" fmla="*/ 812223 h 1200329"/>
              <a:gd name="connsiteX17" fmla="*/ 7520403 w 7520403"/>
              <a:gd name="connsiteY17" fmla="*/ 1200329 h 1200329"/>
              <a:gd name="connsiteX18" fmla="*/ 6791502 w 7520403"/>
              <a:gd name="connsiteY18" fmla="*/ 1200329 h 1200329"/>
              <a:gd name="connsiteX19" fmla="*/ 6288214 w 7520403"/>
              <a:gd name="connsiteY19" fmla="*/ 1200329 h 1200329"/>
              <a:gd name="connsiteX20" fmla="*/ 5709721 w 7520403"/>
              <a:gd name="connsiteY20" fmla="*/ 1200329 h 1200329"/>
              <a:gd name="connsiteX21" fmla="*/ 5056025 w 7520403"/>
              <a:gd name="connsiteY21" fmla="*/ 1200329 h 1200329"/>
              <a:gd name="connsiteX22" fmla="*/ 4327124 w 7520403"/>
              <a:gd name="connsiteY22" fmla="*/ 1200329 h 1200329"/>
              <a:gd name="connsiteX23" fmla="*/ 3823836 w 7520403"/>
              <a:gd name="connsiteY23" fmla="*/ 1200329 h 1200329"/>
              <a:gd name="connsiteX24" fmla="*/ 3170139 w 7520403"/>
              <a:gd name="connsiteY24" fmla="*/ 1200329 h 1200329"/>
              <a:gd name="connsiteX25" fmla="*/ 2441239 w 7520403"/>
              <a:gd name="connsiteY25" fmla="*/ 1200329 h 1200329"/>
              <a:gd name="connsiteX26" fmla="*/ 1862746 w 7520403"/>
              <a:gd name="connsiteY26" fmla="*/ 1200329 h 1200329"/>
              <a:gd name="connsiteX27" fmla="*/ 1509866 w 7520403"/>
              <a:gd name="connsiteY27" fmla="*/ 1200329 h 1200329"/>
              <a:gd name="connsiteX28" fmla="*/ 1156985 w 7520403"/>
              <a:gd name="connsiteY28" fmla="*/ 1200329 h 1200329"/>
              <a:gd name="connsiteX29" fmla="*/ 578493 w 7520403"/>
              <a:gd name="connsiteY29" fmla="*/ 1200329 h 1200329"/>
              <a:gd name="connsiteX30" fmla="*/ 0 w 7520403"/>
              <a:gd name="connsiteY30" fmla="*/ 1200329 h 1200329"/>
              <a:gd name="connsiteX31" fmla="*/ 0 w 7520403"/>
              <a:gd name="connsiteY31" fmla="*/ 800219 h 1200329"/>
              <a:gd name="connsiteX32" fmla="*/ 0 w 7520403"/>
              <a:gd name="connsiteY32" fmla="*/ 388106 h 1200329"/>
              <a:gd name="connsiteX33" fmla="*/ 0 w 7520403"/>
              <a:gd name="connsiteY33"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20403" h="1200329" extrusionOk="0">
                <a:moveTo>
                  <a:pt x="0" y="0"/>
                </a:moveTo>
                <a:cubicBezTo>
                  <a:pt x="190727" y="-77382"/>
                  <a:pt x="477151" y="59568"/>
                  <a:pt x="728901" y="0"/>
                </a:cubicBezTo>
                <a:cubicBezTo>
                  <a:pt x="980651" y="-59568"/>
                  <a:pt x="1085658" y="68641"/>
                  <a:pt x="1307393" y="0"/>
                </a:cubicBezTo>
                <a:cubicBezTo>
                  <a:pt x="1529128" y="-68641"/>
                  <a:pt x="1676670" y="32305"/>
                  <a:pt x="1810682" y="0"/>
                </a:cubicBezTo>
                <a:cubicBezTo>
                  <a:pt x="1944694" y="-32305"/>
                  <a:pt x="2130161" y="27487"/>
                  <a:pt x="2238766" y="0"/>
                </a:cubicBezTo>
                <a:cubicBezTo>
                  <a:pt x="2347371" y="-27487"/>
                  <a:pt x="2542726" y="48712"/>
                  <a:pt x="2742055" y="0"/>
                </a:cubicBezTo>
                <a:cubicBezTo>
                  <a:pt x="2941384" y="-48712"/>
                  <a:pt x="3037249" y="1187"/>
                  <a:pt x="3170139" y="0"/>
                </a:cubicBezTo>
                <a:cubicBezTo>
                  <a:pt x="3303029" y="-1187"/>
                  <a:pt x="3485920" y="36781"/>
                  <a:pt x="3598224" y="0"/>
                </a:cubicBezTo>
                <a:cubicBezTo>
                  <a:pt x="3710529" y="-36781"/>
                  <a:pt x="3840934" y="32507"/>
                  <a:pt x="4026308" y="0"/>
                </a:cubicBezTo>
                <a:cubicBezTo>
                  <a:pt x="4211682" y="-32507"/>
                  <a:pt x="4358627" y="21299"/>
                  <a:pt x="4529597" y="0"/>
                </a:cubicBezTo>
                <a:cubicBezTo>
                  <a:pt x="4700567" y="-21299"/>
                  <a:pt x="4937722" y="43940"/>
                  <a:pt x="5183293" y="0"/>
                </a:cubicBezTo>
                <a:cubicBezTo>
                  <a:pt x="5428864" y="-43940"/>
                  <a:pt x="5542210" y="5714"/>
                  <a:pt x="5836990" y="0"/>
                </a:cubicBezTo>
                <a:cubicBezTo>
                  <a:pt x="6131770" y="-5714"/>
                  <a:pt x="6084096" y="30129"/>
                  <a:pt x="6265074" y="0"/>
                </a:cubicBezTo>
                <a:cubicBezTo>
                  <a:pt x="6446052" y="-30129"/>
                  <a:pt x="6580120" y="22834"/>
                  <a:pt x="6843567" y="0"/>
                </a:cubicBezTo>
                <a:cubicBezTo>
                  <a:pt x="7107014" y="-22834"/>
                  <a:pt x="7376161" y="72268"/>
                  <a:pt x="7520403" y="0"/>
                </a:cubicBezTo>
                <a:cubicBezTo>
                  <a:pt x="7554796" y="185868"/>
                  <a:pt x="7485713" y="228910"/>
                  <a:pt x="7520403" y="400110"/>
                </a:cubicBezTo>
                <a:cubicBezTo>
                  <a:pt x="7555093" y="571310"/>
                  <a:pt x="7477001" y="639559"/>
                  <a:pt x="7520403" y="812223"/>
                </a:cubicBezTo>
                <a:cubicBezTo>
                  <a:pt x="7563805" y="984887"/>
                  <a:pt x="7480259" y="1054994"/>
                  <a:pt x="7520403" y="1200329"/>
                </a:cubicBezTo>
                <a:cubicBezTo>
                  <a:pt x="7232697" y="1279036"/>
                  <a:pt x="7077851" y="1184594"/>
                  <a:pt x="6791502" y="1200329"/>
                </a:cubicBezTo>
                <a:cubicBezTo>
                  <a:pt x="6505153" y="1216064"/>
                  <a:pt x="6393867" y="1152673"/>
                  <a:pt x="6288214" y="1200329"/>
                </a:cubicBezTo>
                <a:cubicBezTo>
                  <a:pt x="6182561" y="1247985"/>
                  <a:pt x="5990417" y="1191729"/>
                  <a:pt x="5709721" y="1200329"/>
                </a:cubicBezTo>
                <a:cubicBezTo>
                  <a:pt x="5429025" y="1208929"/>
                  <a:pt x="5231974" y="1132637"/>
                  <a:pt x="5056025" y="1200329"/>
                </a:cubicBezTo>
                <a:cubicBezTo>
                  <a:pt x="4880076" y="1268021"/>
                  <a:pt x="4485834" y="1141000"/>
                  <a:pt x="4327124" y="1200329"/>
                </a:cubicBezTo>
                <a:cubicBezTo>
                  <a:pt x="4168414" y="1259658"/>
                  <a:pt x="4023259" y="1190434"/>
                  <a:pt x="3823836" y="1200329"/>
                </a:cubicBezTo>
                <a:cubicBezTo>
                  <a:pt x="3624413" y="1210224"/>
                  <a:pt x="3477836" y="1142974"/>
                  <a:pt x="3170139" y="1200329"/>
                </a:cubicBezTo>
                <a:cubicBezTo>
                  <a:pt x="2862442" y="1257684"/>
                  <a:pt x="2685112" y="1153461"/>
                  <a:pt x="2441239" y="1200329"/>
                </a:cubicBezTo>
                <a:cubicBezTo>
                  <a:pt x="2197366" y="1247197"/>
                  <a:pt x="2113221" y="1147676"/>
                  <a:pt x="1862746" y="1200329"/>
                </a:cubicBezTo>
                <a:cubicBezTo>
                  <a:pt x="1612271" y="1252982"/>
                  <a:pt x="1661657" y="1172522"/>
                  <a:pt x="1509866" y="1200329"/>
                </a:cubicBezTo>
                <a:cubicBezTo>
                  <a:pt x="1358075" y="1228136"/>
                  <a:pt x="1273183" y="1174526"/>
                  <a:pt x="1156985" y="1200329"/>
                </a:cubicBezTo>
                <a:cubicBezTo>
                  <a:pt x="1040787" y="1226132"/>
                  <a:pt x="864008" y="1159427"/>
                  <a:pt x="578493" y="1200329"/>
                </a:cubicBezTo>
                <a:cubicBezTo>
                  <a:pt x="292978" y="1241231"/>
                  <a:pt x="249956" y="1186103"/>
                  <a:pt x="0" y="1200329"/>
                </a:cubicBezTo>
                <a:cubicBezTo>
                  <a:pt x="-2053" y="1006037"/>
                  <a:pt x="15797" y="949595"/>
                  <a:pt x="0" y="800219"/>
                </a:cubicBezTo>
                <a:cubicBezTo>
                  <a:pt x="-15797" y="650843"/>
                  <a:pt x="21467" y="581441"/>
                  <a:pt x="0" y="388106"/>
                </a:cubicBezTo>
                <a:cubicBezTo>
                  <a:pt x="-21467" y="194771"/>
                  <a:pt x="39988" y="81783"/>
                  <a:pt x="0" y="0"/>
                </a:cubicBezTo>
                <a:close/>
              </a:path>
            </a:pathLst>
          </a:custGeom>
          <a:noFill/>
          <a:ln w="76200">
            <a:solidFill>
              <a:schemeClr val="accent6">
                <a:lumMod val="75000"/>
              </a:schemeClr>
            </a:solidFill>
            <a:extLst>
              <a:ext uri="{C807C97D-BFC1-408E-A445-0C87EB9F89A2}">
                <ask:lineSketchStyleProps xmlns:ask="http://schemas.microsoft.com/office/drawing/2018/sketchyshapes" sd="4274044381">
                  <a:prstGeom prst="rect">
                    <a:avLst/>
                  </a:prstGeom>
                  <ask:type>
                    <ask:lineSketchScribble/>
                  </ask:type>
                </ask:lineSketchStyleProps>
              </a:ext>
            </a:extLst>
          </a:ln>
        </p:spPr>
        <p:txBody>
          <a:bodyPr wrap="square" rtlCol="0">
            <a:spAutoFit/>
          </a:bodyPr>
          <a:lstStyle/>
          <a:p>
            <a:pPr algn="just"/>
            <a:r>
              <a:rPr lang="es-ES" i="0" dirty="0">
                <a:solidFill>
                  <a:schemeClr val="accent6">
                    <a:lumMod val="50000"/>
                  </a:schemeClr>
                </a:solidFill>
                <a:effectLst/>
                <a:latin typeface="Amasis MT Pro" panose="020B0604020202020204" pitchFamily="18" charset="0"/>
              </a:rPr>
              <a:t>Amarás a Dios sobre todas las cosas. Este mandamiento se refiere a la importancia de Dios como prioridad ante todo y servirle entregando nuestro ser.  En La Biblia podemos encontrar diversos pasajes que hablan al respecto. “No tendrás dioses ajenos delante de mí” (Éxodo 20:3).</a:t>
            </a:r>
          </a:p>
        </p:txBody>
      </p:sp>
      <p:pic>
        <p:nvPicPr>
          <p:cNvPr id="2050" name="Picture 2" descr="Capítulo 1: El gran mandamiento: Amar al Señor">
            <a:extLst>
              <a:ext uri="{FF2B5EF4-FFF2-40B4-BE49-F238E27FC236}">
                <a16:creationId xmlns:a16="http://schemas.microsoft.com/office/drawing/2014/main" id="{3021E603-D99A-4D7C-A4B1-BFB4E8021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88" y="3696054"/>
            <a:ext cx="1619195" cy="25340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CuadroTexto 3">
            <a:extLst>
              <a:ext uri="{FF2B5EF4-FFF2-40B4-BE49-F238E27FC236}">
                <a16:creationId xmlns:a16="http://schemas.microsoft.com/office/drawing/2014/main" id="{C1DB8A24-C9EC-42BD-B938-9BF471C0892E}"/>
              </a:ext>
            </a:extLst>
          </p:cNvPr>
          <p:cNvSpPr txBox="1"/>
          <p:nvPr/>
        </p:nvSpPr>
        <p:spPr>
          <a:xfrm>
            <a:off x="3825380" y="159390"/>
            <a:ext cx="4731391" cy="369332"/>
          </a:xfrm>
          <a:prstGeom prst="rect">
            <a:avLst/>
          </a:prstGeom>
          <a:noFill/>
        </p:spPr>
        <p:txBody>
          <a:bodyPr wrap="square" rtlCol="0">
            <a:spAutoFit/>
          </a:bodyPr>
          <a:lstStyle/>
          <a:p>
            <a:pPr algn="l"/>
            <a:r>
              <a:rPr lang="es-ES" b="1" i="0" dirty="0">
                <a:solidFill>
                  <a:schemeClr val="accent6">
                    <a:lumMod val="50000"/>
                  </a:schemeClr>
                </a:solidFill>
                <a:effectLst/>
                <a:latin typeface="Amasis MT Pro Black" panose="02040A04050005020304" pitchFamily="18" charset="0"/>
              </a:rPr>
              <a:t>PRIMER MANDAMIENTO</a:t>
            </a:r>
          </a:p>
        </p:txBody>
      </p:sp>
      <p:sp>
        <p:nvSpPr>
          <p:cNvPr id="8" name="CuadroTexto 7">
            <a:extLst>
              <a:ext uri="{FF2B5EF4-FFF2-40B4-BE49-F238E27FC236}">
                <a16:creationId xmlns:a16="http://schemas.microsoft.com/office/drawing/2014/main" id="{CEA2B248-659F-4F34-8B8F-3D6B3178EB13}"/>
              </a:ext>
            </a:extLst>
          </p:cNvPr>
          <p:cNvSpPr txBox="1"/>
          <p:nvPr/>
        </p:nvSpPr>
        <p:spPr>
          <a:xfrm>
            <a:off x="1157558" y="2287300"/>
            <a:ext cx="6048461" cy="738664"/>
          </a:xfrm>
          <a:custGeom>
            <a:avLst/>
            <a:gdLst>
              <a:gd name="connsiteX0" fmla="*/ 0 w 6048461"/>
              <a:gd name="connsiteY0" fmla="*/ 0 h 738664"/>
              <a:gd name="connsiteX1" fmla="*/ 670829 w 6048461"/>
              <a:gd name="connsiteY1" fmla="*/ 0 h 738664"/>
              <a:gd name="connsiteX2" fmla="*/ 1220689 w 6048461"/>
              <a:gd name="connsiteY2" fmla="*/ 0 h 738664"/>
              <a:gd name="connsiteX3" fmla="*/ 1710065 w 6048461"/>
              <a:gd name="connsiteY3" fmla="*/ 0 h 738664"/>
              <a:gd name="connsiteX4" fmla="*/ 2138956 w 6048461"/>
              <a:gd name="connsiteY4" fmla="*/ 0 h 738664"/>
              <a:gd name="connsiteX5" fmla="*/ 2628331 w 6048461"/>
              <a:gd name="connsiteY5" fmla="*/ 0 h 738664"/>
              <a:gd name="connsiteX6" fmla="*/ 3057222 w 6048461"/>
              <a:gd name="connsiteY6" fmla="*/ 0 h 738664"/>
              <a:gd name="connsiteX7" fmla="*/ 3486113 w 6048461"/>
              <a:gd name="connsiteY7" fmla="*/ 0 h 738664"/>
              <a:gd name="connsiteX8" fmla="*/ 3915004 w 6048461"/>
              <a:gd name="connsiteY8" fmla="*/ 0 h 738664"/>
              <a:gd name="connsiteX9" fmla="*/ 4404379 w 6048461"/>
              <a:gd name="connsiteY9" fmla="*/ 0 h 738664"/>
              <a:gd name="connsiteX10" fmla="*/ 5014724 w 6048461"/>
              <a:gd name="connsiteY10" fmla="*/ 0 h 738664"/>
              <a:gd name="connsiteX11" fmla="*/ 6048461 w 6048461"/>
              <a:gd name="connsiteY11" fmla="*/ 0 h 738664"/>
              <a:gd name="connsiteX12" fmla="*/ 6048461 w 6048461"/>
              <a:gd name="connsiteY12" fmla="*/ 354559 h 738664"/>
              <a:gd name="connsiteX13" fmla="*/ 6048461 w 6048461"/>
              <a:gd name="connsiteY13" fmla="*/ 738664 h 738664"/>
              <a:gd name="connsiteX14" fmla="*/ 5619570 w 6048461"/>
              <a:gd name="connsiteY14" fmla="*/ 738664 h 738664"/>
              <a:gd name="connsiteX15" fmla="*/ 5130195 w 6048461"/>
              <a:gd name="connsiteY15" fmla="*/ 738664 h 738664"/>
              <a:gd name="connsiteX16" fmla="*/ 4459365 w 6048461"/>
              <a:gd name="connsiteY16" fmla="*/ 738664 h 738664"/>
              <a:gd name="connsiteX17" fmla="*/ 3909505 w 6048461"/>
              <a:gd name="connsiteY17" fmla="*/ 738664 h 738664"/>
              <a:gd name="connsiteX18" fmla="*/ 3359645 w 6048461"/>
              <a:gd name="connsiteY18" fmla="*/ 738664 h 738664"/>
              <a:gd name="connsiteX19" fmla="*/ 2870270 w 6048461"/>
              <a:gd name="connsiteY19" fmla="*/ 738664 h 738664"/>
              <a:gd name="connsiteX20" fmla="*/ 2320410 w 6048461"/>
              <a:gd name="connsiteY20" fmla="*/ 738664 h 738664"/>
              <a:gd name="connsiteX21" fmla="*/ 1710065 w 6048461"/>
              <a:gd name="connsiteY21" fmla="*/ 738664 h 738664"/>
              <a:gd name="connsiteX22" fmla="*/ 1039236 w 6048461"/>
              <a:gd name="connsiteY22" fmla="*/ 738664 h 738664"/>
              <a:gd name="connsiteX23" fmla="*/ 549860 w 6048461"/>
              <a:gd name="connsiteY23" fmla="*/ 738664 h 738664"/>
              <a:gd name="connsiteX24" fmla="*/ 0 w 6048461"/>
              <a:gd name="connsiteY24" fmla="*/ 738664 h 738664"/>
              <a:gd name="connsiteX25" fmla="*/ 0 w 6048461"/>
              <a:gd name="connsiteY25" fmla="*/ 354559 h 738664"/>
              <a:gd name="connsiteX26" fmla="*/ 0 w 6048461"/>
              <a:gd name="connsiteY26"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8461" h="738664" extrusionOk="0">
                <a:moveTo>
                  <a:pt x="0" y="0"/>
                </a:moveTo>
                <a:cubicBezTo>
                  <a:pt x="192754" y="-11000"/>
                  <a:pt x="489289" y="60244"/>
                  <a:pt x="670829" y="0"/>
                </a:cubicBezTo>
                <a:cubicBezTo>
                  <a:pt x="852369" y="-60244"/>
                  <a:pt x="1033221" y="64904"/>
                  <a:pt x="1220689" y="0"/>
                </a:cubicBezTo>
                <a:cubicBezTo>
                  <a:pt x="1408157" y="-64904"/>
                  <a:pt x="1560936" y="18700"/>
                  <a:pt x="1710065" y="0"/>
                </a:cubicBezTo>
                <a:cubicBezTo>
                  <a:pt x="1859194" y="-18700"/>
                  <a:pt x="1941358" y="28312"/>
                  <a:pt x="2138956" y="0"/>
                </a:cubicBezTo>
                <a:cubicBezTo>
                  <a:pt x="2336554" y="-28312"/>
                  <a:pt x="2520231" y="41747"/>
                  <a:pt x="2628331" y="0"/>
                </a:cubicBezTo>
                <a:cubicBezTo>
                  <a:pt x="2736432" y="-41747"/>
                  <a:pt x="2922732" y="19240"/>
                  <a:pt x="3057222" y="0"/>
                </a:cubicBezTo>
                <a:cubicBezTo>
                  <a:pt x="3191712" y="-19240"/>
                  <a:pt x="3371840" y="47478"/>
                  <a:pt x="3486113" y="0"/>
                </a:cubicBezTo>
                <a:cubicBezTo>
                  <a:pt x="3600386" y="-47478"/>
                  <a:pt x="3741530" y="39673"/>
                  <a:pt x="3915004" y="0"/>
                </a:cubicBezTo>
                <a:cubicBezTo>
                  <a:pt x="4088478" y="-39673"/>
                  <a:pt x="4201893" y="58503"/>
                  <a:pt x="4404379" y="0"/>
                </a:cubicBezTo>
                <a:cubicBezTo>
                  <a:pt x="4606866" y="-58503"/>
                  <a:pt x="4838486" y="40509"/>
                  <a:pt x="5014724" y="0"/>
                </a:cubicBezTo>
                <a:cubicBezTo>
                  <a:pt x="5190962" y="-40509"/>
                  <a:pt x="5709911" y="34918"/>
                  <a:pt x="6048461" y="0"/>
                </a:cubicBezTo>
                <a:cubicBezTo>
                  <a:pt x="6059761" y="142909"/>
                  <a:pt x="6045618" y="248866"/>
                  <a:pt x="6048461" y="354559"/>
                </a:cubicBezTo>
                <a:cubicBezTo>
                  <a:pt x="6051304" y="460252"/>
                  <a:pt x="6042823" y="550822"/>
                  <a:pt x="6048461" y="738664"/>
                </a:cubicBezTo>
                <a:cubicBezTo>
                  <a:pt x="5942864" y="755466"/>
                  <a:pt x="5742635" y="687525"/>
                  <a:pt x="5619570" y="738664"/>
                </a:cubicBezTo>
                <a:cubicBezTo>
                  <a:pt x="5496505" y="789803"/>
                  <a:pt x="5301474" y="735098"/>
                  <a:pt x="5130195" y="738664"/>
                </a:cubicBezTo>
                <a:cubicBezTo>
                  <a:pt x="4958917" y="742230"/>
                  <a:pt x="4780372" y="680440"/>
                  <a:pt x="4459365" y="738664"/>
                </a:cubicBezTo>
                <a:cubicBezTo>
                  <a:pt x="4138358" y="796888"/>
                  <a:pt x="4061766" y="711143"/>
                  <a:pt x="3909505" y="738664"/>
                </a:cubicBezTo>
                <a:cubicBezTo>
                  <a:pt x="3757244" y="766185"/>
                  <a:pt x="3607685" y="704683"/>
                  <a:pt x="3359645" y="738664"/>
                </a:cubicBezTo>
                <a:cubicBezTo>
                  <a:pt x="3111605" y="772645"/>
                  <a:pt x="3072861" y="723469"/>
                  <a:pt x="2870270" y="738664"/>
                </a:cubicBezTo>
                <a:cubicBezTo>
                  <a:pt x="2667680" y="753859"/>
                  <a:pt x="2520731" y="678577"/>
                  <a:pt x="2320410" y="738664"/>
                </a:cubicBezTo>
                <a:cubicBezTo>
                  <a:pt x="2120089" y="798751"/>
                  <a:pt x="1910240" y="735672"/>
                  <a:pt x="1710065" y="738664"/>
                </a:cubicBezTo>
                <a:cubicBezTo>
                  <a:pt x="1509891" y="741656"/>
                  <a:pt x="1291561" y="721453"/>
                  <a:pt x="1039236" y="738664"/>
                </a:cubicBezTo>
                <a:cubicBezTo>
                  <a:pt x="786911" y="755875"/>
                  <a:pt x="766626" y="730024"/>
                  <a:pt x="549860" y="738664"/>
                </a:cubicBezTo>
                <a:cubicBezTo>
                  <a:pt x="333094" y="747304"/>
                  <a:pt x="135391" y="686216"/>
                  <a:pt x="0" y="738664"/>
                </a:cubicBezTo>
                <a:cubicBezTo>
                  <a:pt x="-3062" y="557986"/>
                  <a:pt x="20157" y="471620"/>
                  <a:pt x="0" y="354559"/>
                </a:cubicBezTo>
                <a:cubicBezTo>
                  <a:pt x="-20157" y="237498"/>
                  <a:pt x="8265" y="164046"/>
                  <a:pt x="0" y="0"/>
                </a:cubicBezTo>
                <a:close/>
              </a:path>
            </a:pathLst>
          </a:custGeom>
          <a:noFill/>
          <a:ln w="76200">
            <a:solidFill>
              <a:schemeClr val="accent6">
                <a:lumMod val="75000"/>
              </a:schemeClr>
            </a:solidFill>
            <a:extLst>
              <a:ext uri="{C807C97D-BFC1-408E-A445-0C87EB9F89A2}">
                <ask:lineSketchStyleProps xmlns:ask="http://schemas.microsoft.com/office/drawing/2018/sketchyshapes" sd="4274044381">
                  <a:prstGeom prst="rect">
                    <a:avLst/>
                  </a:prstGeom>
                  <ask:type>
                    <ask:lineSketchScribble/>
                  </ask:type>
                </ask:lineSketchStyleProps>
              </a:ext>
            </a:extLst>
          </a:ln>
        </p:spPr>
        <p:txBody>
          <a:bodyPr wrap="square" rtlCol="0">
            <a:spAutoFit/>
          </a:bodyPr>
          <a:lstStyle/>
          <a:p>
            <a:pPr algn="just"/>
            <a:r>
              <a:rPr lang="es-ES" sz="1400" i="0" dirty="0">
                <a:solidFill>
                  <a:schemeClr val="accent6">
                    <a:lumMod val="50000"/>
                  </a:schemeClr>
                </a:solidFill>
                <a:effectLst/>
                <a:latin typeface="Amasis MT Pro" panose="020B0604020202020204" pitchFamily="18" charset="0"/>
              </a:rPr>
              <a:t>La afirmación: “Yo soy el Señor tu Dios” implica para el fiel guardar y poner en práctica las tres virtudes teologales, y evitar  los pecados que se oponen en práctica las tres virtudes teologales. </a:t>
            </a:r>
            <a:endParaRPr lang="es-ES" sz="1400" dirty="0">
              <a:solidFill>
                <a:schemeClr val="accent6">
                  <a:lumMod val="50000"/>
                </a:schemeClr>
              </a:solidFill>
              <a:latin typeface="Amasis MT Pro" panose="020B0604020202020204" pitchFamily="18" charset="0"/>
            </a:endParaRPr>
          </a:p>
        </p:txBody>
      </p:sp>
      <p:sp>
        <p:nvSpPr>
          <p:cNvPr id="9" name="CuadroTexto 8">
            <a:extLst>
              <a:ext uri="{FF2B5EF4-FFF2-40B4-BE49-F238E27FC236}">
                <a16:creationId xmlns:a16="http://schemas.microsoft.com/office/drawing/2014/main" id="{47CE69CD-B606-4926-9F03-99528383B44F}"/>
              </a:ext>
            </a:extLst>
          </p:cNvPr>
          <p:cNvSpPr txBox="1"/>
          <p:nvPr/>
        </p:nvSpPr>
        <p:spPr>
          <a:xfrm>
            <a:off x="3574986" y="4280107"/>
            <a:ext cx="6048461" cy="523220"/>
          </a:xfrm>
          <a:custGeom>
            <a:avLst/>
            <a:gdLst>
              <a:gd name="connsiteX0" fmla="*/ 0 w 6048461"/>
              <a:gd name="connsiteY0" fmla="*/ 0 h 523220"/>
              <a:gd name="connsiteX1" fmla="*/ 670829 w 6048461"/>
              <a:gd name="connsiteY1" fmla="*/ 0 h 523220"/>
              <a:gd name="connsiteX2" fmla="*/ 1220689 w 6048461"/>
              <a:gd name="connsiteY2" fmla="*/ 0 h 523220"/>
              <a:gd name="connsiteX3" fmla="*/ 1710065 w 6048461"/>
              <a:gd name="connsiteY3" fmla="*/ 0 h 523220"/>
              <a:gd name="connsiteX4" fmla="*/ 2138956 w 6048461"/>
              <a:gd name="connsiteY4" fmla="*/ 0 h 523220"/>
              <a:gd name="connsiteX5" fmla="*/ 2628331 w 6048461"/>
              <a:gd name="connsiteY5" fmla="*/ 0 h 523220"/>
              <a:gd name="connsiteX6" fmla="*/ 3057222 w 6048461"/>
              <a:gd name="connsiteY6" fmla="*/ 0 h 523220"/>
              <a:gd name="connsiteX7" fmla="*/ 3486113 w 6048461"/>
              <a:gd name="connsiteY7" fmla="*/ 0 h 523220"/>
              <a:gd name="connsiteX8" fmla="*/ 3915004 w 6048461"/>
              <a:gd name="connsiteY8" fmla="*/ 0 h 523220"/>
              <a:gd name="connsiteX9" fmla="*/ 4404379 w 6048461"/>
              <a:gd name="connsiteY9" fmla="*/ 0 h 523220"/>
              <a:gd name="connsiteX10" fmla="*/ 5014724 w 6048461"/>
              <a:gd name="connsiteY10" fmla="*/ 0 h 523220"/>
              <a:gd name="connsiteX11" fmla="*/ 6048461 w 6048461"/>
              <a:gd name="connsiteY11" fmla="*/ 0 h 523220"/>
              <a:gd name="connsiteX12" fmla="*/ 6048461 w 6048461"/>
              <a:gd name="connsiteY12" fmla="*/ 523220 h 523220"/>
              <a:gd name="connsiteX13" fmla="*/ 5498601 w 6048461"/>
              <a:gd name="connsiteY13" fmla="*/ 523220 h 523220"/>
              <a:gd name="connsiteX14" fmla="*/ 5130195 w 6048461"/>
              <a:gd name="connsiteY14" fmla="*/ 523220 h 523220"/>
              <a:gd name="connsiteX15" fmla="*/ 4640819 w 6048461"/>
              <a:gd name="connsiteY15" fmla="*/ 523220 h 523220"/>
              <a:gd name="connsiteX16" fmla="*/ 3969990 w 6048461"/>
              <a:gd name="connsiteY16" fmla="*/ 523220 h 523220"/>
              <a:gd name="connsiteX17" fmla="*/ 3420130 w 6048461"/>
              <a:gd name="connsiteY17" fmla="*/ 523220 h 523220"/>
              <a:gd name="connsiteX18" fmla="*/ 2870270 w 6048461"/>
              <a:gd name="connsiteY18" fmla="*/ 523220 h 523220"/>
              <a:gd name="connsiteX19" fmla="*/ 2380894 w 6048461"/>
              <a:gd name="connsiteY19" fmla="*/ 523220 h 523220"/>
              <a:gd name="connsiteX20" fmla="*/ 1831034 w 6048461"/>
              <a:gd name="connsiteY20" fmla="*/ 523220 h 523220"/>
              <a:gd name="connsiteX21" fmla="*/ 1220689 w 6048461"/>
              <a:gd name="connsiteY21" fmla="*/ 523220 h 523220"/>
              <a:gd name="connsiteX22" fmla="*/ 549860 w 6048461"/>
              <a:gd name="connsiteY22" fmla="*/ 523220 h 523220"/>
              <a:gd name="connsiteX23" fmla="*/ 0 w 6048461"/>
              <a:gd name="connsiteY23" fmla="*/ 523220 h 523220"/>
              <a:gd name="connsiteX24" fmla="*/ 0 w 6048461"/>
              <a:gd name="connsiteY24"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48461" h="523220" extrusionOk="0">
                <a:moveTo>
                  <a:pt x="0" y="0"/>
                </a:moveTo>
                <a:cubicBezTo>
                  <a:pt x="192754" y="-11000"/>
                  <a:pt x="489289" y="60244"/>
                  <a:pt x="670829" y="0"/>
                </a:cubicBezTo>
                <a:cubicBezTo>
                  <a:pt x="852369" y="-60244"/>
                  <a:pt x="1033221" y="64904"/>
                  <a:pt x="1220689" y="0"/>
                </a:cubicBezTo>
                <a:cubicBezTo>
                  <a:pt x="1408157" y="-64904"/>
                  <a:pt x="1560936" y="18700"/>
                  <a:pt x="1710065" y="0"/>
                </a:cubicBezTo>
                <a:cubicBezTo>
                  <a:pt x="1859194" y="-18700"/>
                  <a:pt x="1941358" y="28312"/>
                  <a:pt x="2138956" y="0"/>
                </a:cubicBezTo>
                <a:cubicBezTo>
                  <a:pt x="2336554" y="-28312"/>
                  <a:pt x="2520231" y="41747"/>
                  <a:pt x="2628331" y="0"/>
                </a:cubicBezTo>
                <a:cubicBezTo>
                  <a:pt x="2736432" y="-41747"/>
                  <a:pt x="2922732" y="19240"/>
                  <a:pt x="3057222" y="0"/>
                </a:cubicBezTo>
                <a:cubicBezTo>
                  <a:pt x="3191712" y="-19240"/>
                  <a:pt x="3371840" y="47478"/>
                  <a:pt x="3486113" y="0"/>
                </a:cubicBezTo>
                <a:cubicBezTo>
                  <a:pt x="3600386" y="-47478"/>
                  <a:pt x="3741530" y="39673"/>
                  <a:pt x="3915004" y="0"/>
                </a:cubicBezTo>
                <a:cubicBezTo>
                  <a:pt x="4088478" y="-39673"/>
                  <a:pt x="4201893" y="58503"/>
                  <a:pt x="4404379" y="0"/>
                </a:cubicBezTo>
                <a:cubicBezTo>
                  <a:pt x="4606866" y="-58503"/>
                  <a:pt x="4838486" y="40509"/>
                  <a:pt x="5014724" y="0"/>
                </a:cubicBezTo>
                <a:cubicBezTo>
                  <a:pt x="5190962" y="-40509"/>
                  <a:pt x="5709911" y="34918"/>
                  <a:pt x="6048461" y="0"/>
                </a:cubicBezTo>
                <a:cubicBezTo>
                  <a:pt x="6076403" y="104683"/>
                  <a:pt x="5992525" y="270575"/>
                  <a:pt x="6048461" y="523220"/>
                </a:cubicBezTo>
                <a:cubicBezTo>
                  <a:pt x="5782443" y="525805"/>
                  <a:pt x="5629960" y="490626"/>
                  <a:pt x="5498601" y="523220"/>
                </a:cubicBezTo>
                <a:cubicBezTo>
                  <a:pt x="5367242" y="555814"/>
                  <a:pt x="5229872" y="480215"/>
                  <a:pt x="5130195" y="523220"/>
                </a:cubicBezTo>
                <a:cubicBezTo>
                  <a:pt x="5030518" y="566225"/>
                  <a:pt x="4816991" y="522323"/>
                  <a:pt x="4640819" y="523220"/>
                </a:cubicBezTo>
                <a:cubicBezTo>
                  <a:pt x="4464647" y="524117"/>
                  <a:pt x="4289228" y="461643"/>
                  <a:pt x="3969990" y="523220"/>
                </a:cubicBezTo>
                <a:cubicBezTo>
                  <a:pt x="3650752" y="584797"/>
                  <a:pt x="3572391" y="495699"/>
                  <a:pt x="3420130" y="523220"/>
                </a:cubicBezTo>
                <a:cubicBezTo>
                  <a:pt x="3267869" y="550741"/>
                  <a:pt x="3118310" y="489239"/>
                  <a:pt x="2870270" y="523220"/>
                </a:cubicBezTo>
                <a:cubicBezTo>
                  <a:pt x="2622230" y="557201"/>
                  <a:pt x="2591508" y="509381"/>
                  <a:pt x="2380894" y="523220"/>
                </a:cubicBezTo>
                <a:cubicBezTo>
                  <a:pt x="2170280" y="537059"/>
                  <a:pt x="2031355" y="463133"/>
                  <a:pt x="1831034" y="523220"/>
                </a:cubicBezTo>
                <a:cubicBezTo>
                  <a:pt x="1630713" y="583307"/>
                  <a:pt x="1420864" y="520228"/>
                  <a:pt x="1220689" y="523220"/>
                </a:cubicBezTo>
                <a:cubicBezTo>
                  <a:pt x="1020515" y="526212"/>
                  <a:pt x="802185" y="506009"/>
                  <a:pt x="549860" y="523220"/>
                </a:cubicBezTo>
                <a:cubicBezTo>
                  <a:pt x="297535" y="540431"/>
                  <a:pt x="175411" y="518474"/>
                  <a:pt x="0" y="523220"/>
                </a:cubicBezTo>
                <a:cubicBezTo>
                  <a:pt x="-35651" y="360569"/>
                  <a:pt x="45085" y="119247"/>
                  <a:pt x="0" y="0"/>
                </a:cubicBezTo>
                <a:close/>
              </a:path>
            </a:pathLst>
          </a:custGeom>
          <a:noFill/>
          <a:ln w="76200">
            <a:solidFill>
              <a:schemeClr val="accent6">
                <a:lumMod val="75000"/>
              </a:schemeClr>
            </a:solidFill>
            <a:extLst>
              <a:ext uri="{C807C97D-BFC1-408E-A445-0C87EB9F89A2}">
                <ask:lineSketchStyleProps xmlns:ask="http://schemas.microsoft.com/office/drawing/2018/sketchyshapes" sd="4274044381">
                  <a:prstGeom prst="rect">
                    <a:avLst/>
                  </a:prstGeom>
                  <ask:type>
                    <ask:lineSketchScribble/>
                  </ask:type>
                </ask:lineSketchStyleProps>
              </a:ext>
            </a:extLst>
          </a:ln>
        </p:spPr>
        <p:txBody>
          <a:bodyPr wrap="square" rtlCol="0">
            <a:spAutoFit/>
          </a:bodyPr>
          <a:lstStyle/>
          <a:p>
            <a:pPr algn="just"/>
            <a:r>
              <a:rPr lang="es-ES" sz="1400" b="1" dirty="0">
                <a:solidFill>
                  <a:schemeClr val="accent6">
                    <a:lumMod val="50000"/>
                  </a:schemeClr>
                </a:solidFill>
                <a:latin typeface="Amasis MT Pro" panose="020B0604020202020204" pitchFamily="18" charset="0"/>
              </a:rPr>
              <a:t>La esperanza </a:t>
            </a:r>
            <a:r>
              <a:rPr lang="es-ES" sz="1400" dirty="0">
                <a:solidFill>
                  <a:schemeClr val="accent6">
                    <a:lumMod val="50000"/>
                  </a:schemeClr>
                </a:solidFill>
                <a:latin typeface="Amasis MT Pro" panose="020B0604020202020204" pitchFamily="18" charset="0"/>
              </a:rPr>
              <a:t>aguarda confiadamente la bienaventurada visión de Dios y su ayuda, evitando la desesperación y presunción.</a:t>
            </a:r>
          </a:p>
        </p:txBody>
      </p:sp>
      <p:sp>
        <p:nvSpPr>
          <p:cNvPr id="10" name="CuadroTexto 9">
            <a:extLst>
              <a:ext uri="{FF2B5EF4-FFF2-40B4-BE49-F238E27FC236}">
                <a16:creationId xmlns:a16="http://schemas.microsoft.com/office/drawing/2014/main" id="{E09F6BB8-5EC1-4B1F-B1DA-1FDE9702A92B}"/>
              </a:ext>
            </a:extLst>
          </p:cNvPr>
          <p:cNvSpPr txBox="1"/>
          <p:nvPr/>
        </p:nvSpPr>
        <p:spPr>
          <a:xfrm>
            <a:off x="4859899" y="5233757"/>
            <a:ext cx="6048461" cy="738664"/>
          </a:xfrm>
          <a:custGeom>
            <a:avLst/>
            <a:gdLst>
              <a:gd name="connsiteX0" fmla="*/ 0 w 6048461"/>
              <a:gd name="connsiteY0" fmla="*/ 0 h 738664"/>
              <a:gd name="connsiteX1" fmla="*/ 670829 w 6048461"/>
              <a:gd name="connsiteY1" fmla="*/ 0 h 738664"/>
              <a:gd name="connsiteX2" fmla="*/ 1220689 w 6048461"/>
              <a:gd name="connsiteY2" fmla="*/ 0 h 738664"/>
              <a:gd name="connsiteX3" fmla="*/ 1710065 w 6048461"/>
              <a:gd name="connsiteY3" fmla="*/ 0 h 738664"/>
              <a:gd name="connsiteX4" fmla="*/ 2138956 w 6048461"/>
              <a:gd name="connsiteY4" fmla="*/ 0 h 738664"/>
              <a:gd name="connsiteX5" fmla="*/ 2628331 w 6048461"/>
              <a:gd name="connsiteY5" fmla="*/ 0 h 738664"/>
              <a:gd name="connsiteX6" fmla="*/ 3057222 w 6048461"/>
              <a:gd name="connsiteY6" fmla="*/ 0 h 738664"/>
              <a:gd name="connsiteX7" fmla="*/ 3486113 w 6048461"/>
              <a:gd name="connsiteY7" fmla="*/ 0 h 738664"/>
              <a:gd name="connsiteX8" fmla="*/ 3915004 w 6048461"/>
              <a:gd name="connsiteY8" fmla="*/ 0 h 738664"/>
              <a:gd name="connsiteX9" fmla="*/ 4404379 w 6048461"/>
              <a:gd name="connsiteY9" fmla="*/ 0 h 738664"/>
              <a:gd name="connsiteX10" fmla="*/ 5014724 w 6048461"/>
              <a:gd name="connsiteY10" fmla="*/ 0 h 738664"/>
              <a:gd name="connsiteX11" fmla="*/ 6048461 w 6048461"/>
              <a:gd name="connsiteY11" fmla="*/ 0 h 738664"/>
              <a:gd name="connsiteX12" fmla="*/ 6048461 w 6048461"/>
              <a:gd name="connsiteY12" fmla="*/ 354559 h 738664"/>
              <a:gd name="connsiteX13" fmla="*/ 6048461 w 6048461"/>
              <a:gd name="connsiteY13" fmla="*/ 738664 h 738664"/>
              <a:gd name="connsiteX14" fmla="*/ 5619570 w 6048461"/>
              <a:gd name="connsiteY14" fmla="*/ 738664 h 738664"/>
              <a:gd name="connsiteX15" fmla="*/ 5130195 w 6048461"/>
              <a:gd name="connsiteY15" fmla="*/ 738664 h 738664"/>
              <a:gd name="connsiteX16" fmla="*/ 4459365 w 6048461"/>
              <a:gd name="connsiteY16" fmla="*/ 738664 h 738664"/>
              <a:gd name="connsiteX17" fmla="*/ 3909505 w 6048461"/>
              <a:gd name="connsiteY17" fmla="*/ 738664 h 738664"/>
              <a:gd name="connsiteX18" fmla="*/ 3359645 w 6048461"/>
              <a:gd name="connsiteY18" fmla="*/ 738664 h 738664"/>
              <a:gd name="connsiteX19" fmla="*/ 2870270 w 6048461"/>
              <a:gd name="connsiteY19" fmla="*/ 738664 h 738664"/>
              <a:gd name="connsiteX20" fmla="*/ 2320410 w 6048461"/>
              <a:gd name="connsiteY20" fmla="*/ 738664 h 738664"/>
              <a:gd name="connsiteX21" fmla="*/ 1710065 w 6048461"/>
              <a:gd name="connsiteY21" fmla="*/ 738664 h 738664"/>
              <a:gd name="connsiteX22" fmla="*/ 1039236 w 6048461"/>
              <a:gd name="connsiteY22" fmla="*/ 738664 h 738664"/>
              <a:gd name="connsiteX23" fmla="*/ 549860 w 6048461"/>
              <a:gd name="connsiteY23" fmla="*/ 738664 h 738664"/>
              <a:gd name="connsiteX24" fmla="*/ 0 w 6048461"/>
              <a:gd name="connsiteY24" fmla="*/ 738664 h 738664"/>
              <a:gd name="connsiteX25" fmla="*/ 0 w 6048461"/>
              <a:gd name="connsiteY25" fmla="*/ 354559 h 738664"/>
              <a:gd name="connsiteX26" fmla="*/ 0 w 6048461"/>
              <a:gd name="connsiteY26"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8461" h="738664" extrusionOk="0">
                <a:moveTo>
                  <a:pt x="0" y="0"/>
                </a:moveTo>
                <a:cubicBezTo>
                  <a:pt x="192754" y="-11000"/>
                  <a:pt x="489289" y="60244"/>
                  <a:pt x="670829" y="0"/>
                </a:cubicBezTo>
                <a:cubicBezTo>
                  <a:pt x="852369" y="-60244"/>
                  <a:pt x="1033221" y="64904"/>
                  <a:pt x="1220689" y="0"/>
                </a:cubicBezTo>
                <a:cubicBezTo>
                  <a:pt x="1408157" y="-64904"/>
                  <a:pt x="1560936" y="18700"/>
                  <a:pt x="1710065" y="0"/>
                </a:cubicBezTo>
                <a:cubicBezTo>
                  <a:pt x="1859194" y="-18700"/>
                  <a:pt x="1941358" y="28312"/>
                  <a:pt x="2138956" y="0"/>
                </a:cubicBezTo>
                <a:cubicBezTo>
                  <a:pt x="2336554" y="-28312"/>
                  <a:pt x="2520231" y="41747"/>
                  <a:pt x="2628331" y="0"/>
                </a:cubicBezTo>
                <a:cubicBezTo>
                  <a:pt x="2736432" y="-41747"/>
                  <a:pt x="2922732" y="19240"/>
                  <a:pt x="3057222" y="0"/>
                </a:cubicBezTo>
                <a:cubicBezTo>
                  <a:pt x="3191712" y="-19240"/>
                  <a:pt x="3371840" y="47478"/>
                  <a:pt x="3486113" y="0"/>
                </a:cubicBezTo>
                <a:cubicBezTo>
                  <a:pt x="3600386" y="-47478"/>
                  <a:pt x="3741530" y="39673"/>
                  <a:pt x="3915004" y="0"/>
                </a:cubicBezTo>
                <a:cubicBezTo>
                  <a:pt x="4088478" y="-39673"/>
                  <a:pt x="4201893" y="58503"/>
                  <a:pt x="4404379" y="0"/>
                </a:cubicBezTo>
                <a:cubicBezTo>
                  <a:pt x="4606866" y="-58503"/>
                  <a:pt x="4838486" y="40509"/>
                  <a:pt x="5014724" y="0"/>
                </a:cubicBezTo>
                <a:cubicBezTo>
                  <a:pt x="5190962" y="-40509"/>
                  <a:pt x="5709911" y="34918"/>
                  <a:pt x="6048461" y="0"/>
                </a:cubicBezTo>
                <a:cubicBezTo>
                  <a:pt x="6059761" y="142909"/>
                  <a:pt x="6045618" y="248866"/>
                  <a:pt x="6048461" y="354559"/>
                </a:cubicBezTo>
                <a:cubicBezTo>
                  <a:pt x="6051304" y="460252"/>
                  <a:pt x="6042823" y="550822"/>
                  <a:pt x="6048461" y="738664"/>
                </a:cubicBezTo>
                <a:cubicBezTo>
                  <a:pt x="5942864" y="755466"/>
                  <a:pt x="5742635" y="687525"/>
                  <a:pt x="5619570" y="738664"/>
                </a:cubicBezTo>
                <a:cubicBezTo>
                  <a:pt x="5496505" y="789803"/>
                  <a:pt x="5301474" y="735098"/>
                  <a:pt x="5130195" y="738664"/>
                </a:cubicBezTo>
                <a:cubicBezTo>
                  <a:pt x="4958917" y="742230"/>
                  <a:pt x="4780372" y="680440"/>
                  <a:pt x="4459365" y="738664"/>
                </a:cubicBezTo>
                <a:cubicBezTo>
                  <a:pt x="4138358" y="796888"/>
                  <a:pt x="4061766" y="711143"/>
                  <a:pt x="3909505" y="738664"/>
                </a:cubicBezTo>
                <a:cubicBezTo>
                  <a:pt x="3757244" y="766185"/>
                  <a:pt x="3607685" y="704683"/>
                  <a:pt x="3359645" y="738664"/>
                </a:cubicBezTo>
                <a:cubicBezTo>
                  <a:pt x="3111605" y="772645"/>
                  <a:pt x="3072861" y="723469"/>
                  <a:pt x="2870270" y="738664"/>
                </a:cubicBezTo>
                <a:cubicBezTo>
                  <a:pt x="2667680" y="753859"/>
                  <a:pt x="2520731" y="678577"/>
                  <a:pt x="2320410" y="738664"/>
                </a:cubicBezTo>
                <a:cubicBezTo>
                  <a:pt x="2120089" y="798751"/>
                  <a:pt x="1910240" y="735672"/>
                  <a:pt x="1710065" y="738664"/>
                </a:cubicBezTo>
                <a:cubicBezTo>
                  <a:pt x="1509891" y="741656"/>
                  <a:pt x="1291561" y="721453"/>
                  <a:pt x="1039236" y="738664"/>
                </a:cubicBezTo>
                <a:cubicBezTo>
                  <a:pt x="786911" y="755875"/>
                  <a:pt x="766626" y="730024"/>
                  <a:pt x="549860" y="738664"/>
                </a:cubicBezTo>
                <a:cubicBezTo>
                  <a:pt x="333094" y="747304"/>
                  <a:pt x="135391" y="686216"/>
                  <a:pt x="0" y="738664"/>
                </a:cubicBezTo>
                <a:cubicBezTo>
                  <a:pt x="-3062" y="557986"/>
                  <a:pt x="20157" y="471620"/>
                  <a:pt x="0" y="354559"/>
                </a:cubicBezTo>
                <a:cubicBezTo>
                  <a:pt x="-20157" y="237498"/>
                  <a:pt x="8265" y="164046"/>
                  <a:pt x="0" y="0"/>
                </a:cubicBezTo>
                <a:close/>
              </a:path>
            </a:pathLst>
          </a:custGeom>
          <a:noFill/>
          <a:ln w="76200">
            <a:solidFill>
              <a:schemeClr val="accent6">
                <a:lumMod val="75000"/>
              </a:schemeClr>
            </a:solidFill>
            <a:extLst>
              <a:ext uri="{C807C97D-BFC1-408E-A445-0C87EB9F89A2}">
                <ask:lineSketchStyleProps xmlns:ask="http://schemas.microsoft.com/office/drawing/2018/sketchyshapes" sd="4274044381">
                  <a:prstGeom prst="rect">
                    <a:avLst/>
                  </a:prstGeom>
                  <ask:type>
                    <ask:lineSketchScribble/>
                  </ask:type>
                </ask:lineSketchStyleProps>
              </a:ext>
            </a:extLst>
          </a:ln>
        </p:spPr>
        <p:txBody>
          <a:bodyPr wrap="square" rtlCol="0">
            <a:spAutoFit/>
          </a:bodyPr>
          <a:lstStyle/>
          <a:p>
            <a:pPr algn="just"/>
            <a:r>
              <a:rPr lang="es-ES" sz="1400" b="1" dirty="0">
                <a:solidFill>
                  <a:schemeClr val="accent6">
                    <a:lumMod val="50000"/>
                  </a:schemeClr>
                </a:solidFill>
                <a:latin typeface="Amasis MT Pro" panose="020B0604020202020204" pitchFamily="18" charset="0"/>
              </a:rPr>
              <a:t>La caridad </a:t>
            </a:r>
            <a:r>
              <a:rPr lang="es-ES" sz="1400" dirty="0">
                <a:solidFill>
                  <a:schemeClr val="accent6">
                    <a:lumMod val="50000"/>
                  </a:schemeClr>
                </a:solidFill>
                <a:latin typeface="Amasis MT Pro" panose="020B0604020202020204" pitchFamily="18" charset="0"/>
              </a:rPr>
              <a:t>ama a Dios sobre todas las cosas y rechaza la indiferencia, la ingratitud, la tibieza, la pereza o indolencia espiritual y el odio a Dios, que nace del orgullo. </a:t>
            </a:r>
          </a:p>
        </p:txBody>
      </p:sp>
      <p:sp>
        <p:nvSpPr>
          <p:cNvPr id="11" name="CuadroTexto 10">
            <a:extLst>
              <a:ext uri="{FF2B5EF4-FFF2-40B4-BE49-F238E27FC236}">
                <a16:creationId xmlns:a16="http://schemas.microsoft.com/office/drawing/2014/main" id="{45C114B3-4469-472B-BB0E-CD222EFBBAA6}"/>
              </a:ext>
            </a:extLst>
          </p:cNvPr>
          <p:cNvSpPr txBox="1"/>
          <p:nvPr/>
        </p:nvSpPr>
        <p:spPr>
          <a:xfrm>
            <a:off x="2962590" y="3326457"/>
            <a:ext cx="6048461" cy="523220"/>
          </a:xfrm>
          <a:custGeom>
            <a:avLst/>
            <a:gdLst>
              <a:gd name="connsiteX0" fmla="*/ 0 w 6048461"/>
              <a:gd name="connsiteY0" fmla="*/ 0 h 523220"/>
              <a:gd name="connsiteX1" fmla="*/ 670829 w 6048461"/>
              <a:gd name="connsiteY1" fmla="*/ 0 h 523220"/>
              <a:gd name="connsiteX2" fmla="*/ 1220689 w 6048461"/>
              <a:gd name="connsiteY2" fmla="*/ 0 h 523220"/>
              <a:gd name="connsiteX3" fmla="*/ 1710065 w 6048461"/>
              <a:gd name="connsiteY3" fmla="*/ 0 h 523220"/>
              <a:gd name="connsiteX4" fmla="*/ 2138956 w 6048461"/>
              <a:gd name="connsiteY4" fmla="*/ 0 h 523220"/>
              <a:gd name="connsiteX5" fmla="*/ 2628331 w 6048461"/>
              <a:gd name="connsiteY5" fmla="*/ 0 h 523220"/>
              <a:gd name="connsiteX6" fmla="*/ 3057222 w 6048461"/>
              <a:gd name="connsiteY6" fmla="*/ 0 h 523220"/>
              <a:gd name="connsiteX7" fmla="*/ 3486113 w 6048461"/>
              <a:gd name="connsiteY7" fmla="*/ 0 h 523220"/>
              <a:gd name="connsiteX8" fmla="*/ 3915004 w 6048461"/>
              <a:gd name="connsiteY8" fmla="*/ 0 h 523220"/>
              <a:gd name="connsiteX9" fmla="*/ 4404379 w 6048461"/>
              <a:gd name="connsiteY9" fmla="*/ 0 h 523220"/>
              <a:gd name="connsiteX10" fmla="*/ 5014724 w 6048461"/>
              <a:gd name="connsiteY10" fmla="*/ 0 h 523220"/>
              <a:gd name="connsiteX11" fmla="*/ 6048461 w 6048461"/>
              <a:gd name="connsiteY11" fmla="*/ 0 h 523220"/>
              <a:gd name="connsiteX12" fmla="*/ 6048461 w 6048461"/>
              <a:gd name="connsiteY12" fmla="*/ 523220 h 523220"/>
              <a:gd name="connsiteX13" fmla="*/ 5498601 w 6048461"/>
              <a:gd name="connsiteY13" fmla="*/ 523220 h 523220"/>
              <a:gd name="connsiteX14" fmla="*/ 5130195 w 6048461"/>
              <a:gd name="connsiteY14" fmla="*/ 523220 h 523220"/>
              <a:gd name="connsiteX15" fmla="*/ 4640819 w 6048461"/>
              <a:gd name="connsiteY15" fmla="*/ 523220 h 523220"/>
              <a:gd name="connsiteX16" fmla="*/ 3969990 w 6048461"/>
              <a:gd name="connsiteY16" fmla="*/ 523220 h 523220"/>
              <a:gd name="connsiteX17" fmla="*/ 3420130 w 6048461"/>
              <a:gd name="connsiteY17" fmla="*/ 523220 h 523220"/>
              <a:gd name="connsiteX18" fmla="*/ 2870270 w 6048461"/>
              <a:gd name="connsiteY18" fmla="*/ 523220 h 523220"/>
              <a:gd name="connsiteX19" fmla="*/ 2380894 w 6048461"/>
              <a:gd name="connsiteY19" fmla="*/ 523220 h 523220"/>
              <a:gd name="connsiteX20" fmla="*/ 1831034 w 6048461"/>
              <a:gd name="connsiteY20" fmla="*/ 523220 h 523220"/>
              <a:gd name="connsiteX21" fmla="*/ 1220689 w 6048461"/>
              <a:gd name="connsiteY21" fmla="*/ 523220 h 523220"/>
              <a:gd name="connsiteX22" fmla="*/ 549860 w 6048461"/>
              <a:gd name="connsiteY22" fmla="*/ 523220 h 523220"/>
              <a:gd name="connsiteX23" fmla="*/ 0 w 6048461"/>
              <a:gd name="connsiteY23" fmla="*/ 523220 h 523220"/>
              <a:gd name="connsiteX24" fmla="*/ 0 w 6048461"/>
              <a:gd name="connsiteY24"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48461" h="523220" extrusionOk="0">
                <a:moveTo>
                  <a:pt x="0" y="0"/>
                </a:moveTo>
                <a:cubicBezTo>
                  <a:pt x="192754" y="-11000"/>
                  <a:pt x="489289" y="60244"/>
                  <a:pt x="670829" y="0"/>
                </a:cubicBezTo>
                <a:cubicBezTo>
                  <a:pt x="852369" y="-60244"/>
                  <a:pt x="1033221" y="64904"/>
                  <a:pt x="1220689" y="0"/>
                </a:cubicBezTo>
                <a:cubicBezTo>
                  <a:pt x="1408157" y="-64904"/>
                  <a:pt x="1560936" y="18700"/>
                  <a:pt x="1710065" y="0"/>
                </a:cubicBezTo>
                <a:cubicBezTo>
                  <a:pt x="1859194" y="-18700"/>
                  <a:pt x="1941358" y="28312"/>
                  <a:pt x="2138956" y="0"/>
                </a:cubicBezTo>
                <a:cubicBezTo>
                  <a:pt x="2336554" y="-28312"/>
                  <a:pt x="2520231" y="41747"/>
                  <a:pt x="2628331" y="0"/>
                </a:cubicBezTo>
                <a:cubicBezTo>
                  <a:pt x="2736432" y="-41747"/>
                  <a:pt x="2922732" y="19240"/>
                  <a:pt x="3057222" y="0"/>
                </a:cubicBezTo>
                <a:cubicBezTo>
                  <a:pt x="3191712" y="-19240"/>
                  <a:pt x="3371840" y="47478"/>
                  <a:pt x="3486113" y="0"/>
                </a:cubicBezTo>
                <a:cubicBezTo>
                  <a:pt x="3600386" y="-47478"/>
                  <a:pt x="3741530" y="39673"/>
                  <a:pt x="3915004" y="0"/>
                </a:cubicBezTo>
                <a:cubicBezTo>
                  <a:pt x="4088478" y="-39673"/>
                  <a:pt x="4201893" y="58503"/>
                  <a:pt x="4404379" y="0"/>
                </a:cubicBezTo>
                <a:cubicBezTo>
                  <a:pt x="4606866" y="-58503"/>
                  <a:pt x="4838486" y="40509"/>
                  <a:pt x="5014724" y="0"/>
                </a:cubicBezTo>
                <a:cubicBezTo>
                  <a:pt x="5190962" y="-40509"/>
                  <a:pt x="5709911" y="34918"/>
                  <a:pt x="6048461" y="0"/>
                </a:cubicBezTo>
                <a:cubicBezTo>
                  <a:pt x="6076403" y="104683"/>
                  <a:pt x="5992525" y="270575"/>
                  <a:pt x="6048461" y="523220"/>
                </a:cubicBezTo>
                <a:cubicBezTo>
                  <a:pt x="5782443" y="525805"/>
                  <a:pt x="5629960" y="490626"/>
                  <a:pt x="5498601" y="523220"/>
                </a:cubicBezTo>
                <a:cubicBezTo>
                  <a:pt x="5367242" y="555814"/>
                  <a:pt x="5229872" y="480215"/>
                  <a:pt x="5130195" y="523220"/>
                </a:cubicBezTo>
                <a:cubicBezTo>
                  <a:pt x="5030518" y="566225"/>
                  <a:pt x="4816991" y="522323"/>
                  <a:pt x="4640819" y="523220"/>
                </a:cubicBezTo>
                <a:cubicBezTo>
                  <a:pt x="4464647" y="524117"/>
                  <a:pt x="4289228" y="461643"/>
                  <a:pt x="3969990" y="523220"/>
                </a:cubicBezTo>
                <a:cubicBezTo>
                  <a:pt x="3650752" y="584797"/>
                  <a:pt x="3572391" y="495699"/>
                  <a:pt x="3420130" y="523220"/>
                </a:cubicBezTo>
                <a:cubicBezTo>
                  <a:pt x="3267869" y="550741"/>
                  <a:pt x="3118310" y="489239"/>
                  <a:pt x="2870270" y="523220"/>
                </a:cubicBezTo>
                <a:cubicBezTo>
                  <a:pt x="2622230" y="557201"/>
                  <a:pt x="2591508" y="509381"/>
                  <a:pt x="2380894" y="523220"/>
                </a:cubicBezTo>
                <a:cubicBezTo>
                  <a:pt x="2170280" y="537059"/>
                  <a:pt x="2031355" y="463133"/>
                  <a:pt x="1831034" y="523220"/>
                </a:cubicBezTo>
                <a:cubicBezTo>
                  <a:pt x="1630713" y="583307"/>
                  <a:pt x="1420864" y="520228"/>
                  <a:pt x="1220689" y="523220"/>
                </a:cubicBezTo>
                <a:cubicBezTo>
                  <a:pt x="1020515" y="526212"/>
                  <a:pt x="802185" y="506009"/>
                  <a:pt x="549860" y="523220"/>
                </a:cubicBezTo>
                <a:cubicBezTo>
                  <a:pt x="297535" y="540431"/>
                  <a:pt x="175411" y="518474"/>
                  <a:pt x="0" y="523220"/>
                </a:cubicBezTo>
                <a:cubicBezTo>
                  <a:pt x="-35651" y="360569"/>
                  <a:pt x="45085" y="119247"/>
                  <a:pt x="0" y="0"/>
                </a:cubicBezTo>
                <a:close/>
              </a:path>
            </a:pathLst>
          </a:custGeom>
          <a:noFill/>
          <a:ln w="76200">
            <a:solidFill>
              <a:schemeClr val="accent6">
                <a:lumMod val="75000"/>
              </a:schemeClr>
            </a:solidFill>
            <a:extLst>
              <a:ext uri="{C807C97D-BFC1-408E-A445-0C87EB9F89A2}">
                <ask:lineSketchStyleProps xmlns:ask="http://schemas.microsoft.com/office/drawing/2018/sketchyshapes" sd="4274044381">
                  <a:prstGeom prst="rect">
                    <a:avLst/>
                  </a:prstGeom>
                  <ask:type>
                    <ask:lineSketchScribble/>
                  </ask:type>
                </ask:lineSketchStyleProps>
              </a:ext>
            </a:extLst>
          </a:ln>
        </p:spPr>
        <p:txBody>
          <a:bodyPr wrap="square" rtlCol="0">
            <a:spAutoFit/>
          </a:bodyPr>
          <a:lstStyle/>
          <a:p>
            <a:pPr algn="just"/>
            <a:r>
              <a:rPr lang="es-ES" sz="1400" b="1" i="0" dirty="0">
                <a:solidFill>
                  <a:schemeClr val="accent6">
                    <a:lumMod val="50000"/>
                  </a:schemeClr>
                </a:solidFill>
                <a:effectLst/>
                <a:latin typeface="Amasis MT Pro" panose="020B0604020202020204" pitchFamily="18" charset="0"/>
              </a:rPr>
              <a:t>La fe </a:t>
            </a:r>
            <a:r>
              <a:rPr lang="es-ES" sz="1400" i="0" dirty="0">
                <a:solidFill>
                  <a:schemeClr val="accent6">
                    <a:lumMod val="50000"/>
                  </a:schemeClr>
                </a:solidFill>
                <a:effectLst/>
                <a:latin typeface="Amasis MT Pro" panose="020B0604020202020204" pitchFamily="18" charset="0"/>
              </a:rPr>
              <a:t>cree en Dios y rechaza todo lo que le es contrario: la duda voluntaria, la incredulidad, la herejía, la apostasía y el cisma.</a:t>
            </a:r>
          </a:p>
        </p:txBody>
      </p:sp>
    </p:spTree>
    <p:extLst>
      <p:ext uri="{BB962C8B-B14F-4D97-AF65-F5344CB8AC3E}">
        <p14:creationId xmlns:p14="http://schemas.microsoft.com/office/powerpoint/2010/main" val="221445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171A28F-E537-4CC2-9E5E-095B37936377}"/>
              </a:ext>
            </a:extLst>
          </p:cNvPr>
          <p:cNvSpPr txBox="1"/>
          <p:nvPr/>
        </p:nvSpPr>
        <p:spPr>
          <a:xfrm>
            <a:off x="479570" y="609595"/>
            <a:ext cx="11273406" cy="646331"/>
          </a:xfrm>
          <a:custGeom>
            <a:avLst/>
            <a:gdLst>
              <a:gd name="connsiteX0" fmla="*/ 0 w 11273406"/>
              <a:gd name="connsiteY0" fmla="*/ 0 h 646331"/>
              <a:gd name="connsiteX1" fmla="*/ 706071 w 11273406"/>
              <a:gd name="connsiteY1" fmla="*/ 0 h 646331"/>
              <a:gd name="connsiteX2" fmla="*/ 1073940 w 11273406"/>
              <a:gd name="connsiteY2" fmla="*/ 0 h 646331"/>
              <a:gd name="connsiteX3" fmla="*/ 1667277 w 11273406"/>
              <a:gd name="connsiteY3" fmla="*/ 0 h 646331"/>
              <a:gd name="connsiteX4" fmla="*/ 2260615 w 11273406"/>
              <a:gd name="connsiteY4" fmla="*/ 0 h 646331"/>
              <a:gd name="connsiteX5" fmla="*/ 2853952 w 11273406"/>
              <a:gd name="connsiteY5" fmla="*/ 0 h 646331"/>
              <a:gd name="connsiteX6" fmla="*/ 3447289 w 11273406"/>
              <a:gd name="connsiteY6" fmla="*/ 0 h 646331"/>
              <a:gd name="connsiteX7" fmla="*/ 4266094 w 11273406"/>
              <a:gd name="connsiteY7" fmla="*/ 0 h 646331"/>
              <a:gd name="connsiteX8" fmla="*/ 4859431 w 11273406"/>
              <a:gd name="connsiteY8" fmla="*/ 0 h 646331"/>
              <a:gd name="connsiteX9" fmla="*/ 5452768 w 11273406"/>
              <a:gd name="connsiteY9" fmla="*/ 0 h 646331"/>
              <a:gd name="connsiteX10" fmla="*/ 6271574 w 11273406"/>
              <a:gd name="connsiteY10" fmla="*/ 0 h 646331"/>
              <a:gd name="connsiteX11" fmla="*/ 7090379 w 11273406"/>
              <a:gd name="connsiteY11" fmla="*/ 0 h 646331"/>
              <a:gd name="connsiteX12" fmla="*/ 7683716 w 11273406"/>
              <a:gd name="connsiteY12" fmla="*/ 0 h 646331"/>
              <a:gd name="connsiteX13" fmla="*/ 8502521 w 11273406"/>
              <a:gd name="connsiteY13" fmla="*/ 0 h 646331"/>
              <a:gd name="connsiteX14" fmla="*/ 8870391 w 11273406"/>
              <a:gd name="connsiteY14" fmla="*/ 0 h 646331"/>
              <a:gd name="connsiteX15" fmla="*/ 9689196 w 11273406"/>
              <a:gd name="connsiteY15" fmla="*/ 0 h 646331"/>
              <a:gd name="connsiteX16" fmla="*/ 10508001 w 11273406"/>
              <a:gd name="connsiteY16" fmla="*/ 0 h 646331"/>
              <a:gd name="connsiteX17" fmla="*/ 11273406 w 11273406"/>
              <a:gd name="connsiteY17" fmla="*/ 0 h 646331"/>
              <a:gd name="connsiteX18" fmla="*/ 11273406 w 11273406"/>
              <a:gd name="connsiteY18" fmla="*/ 310239 h 646331"/>
              <a:gd name="connsiteX19" fmla="*/ 11273406 w 11273406"/>
              <a:gd name="connsiteY19" fmla="*/ 646331 h 646331"/>
              <a:gd name="connsiteX20" fmla="*/ 10567335 w 11273406"/>
              <a:gd name="connsiteY20" fmla="*/ 646331 h 646331"/>
              <a:gd name="connsiteX21" fmla="*/ 9973998 w 11273406"/>
              <a:gd name="connsiteY21" fmla="*/ 646331 h 646331"/>
              <a:gd name="connsiteX22" fmla="*/ 9380660 w 11273406"/>
              <a:gd name="connsiteY22" fmla="*/ 646331 h 646331"/>
              <a:gd name="connsiteX23" fmla="*/ 9012791 w 11273406"/>
              <a:gd name="connsiteY23" fmla="*/ 646331 h 646331"/>
              <a:gd name="connsiteX24" fmla="*/ 8306720 w 11273406"/>
              <a:gd name="connsiteY24" fmla="*/ 646331 h 646331"/>
              <a:gd name="connsiteX25" fmla="*/ 7487915 w 11273406"/>
              <a:gd name="connsiteY25" fmla="*/ 646331 h 646331"/>
              <a:gd name="connsiteX26" fmla="*/ 7232780 w 11273406"/>
              <a:gd name="connsiteY26" fmla="*/ 646331 h 646331"/>
              <a:gd name="connsiteX27" fmla="*/ 6526709 w 11273406"/>
              <a:gd name="connsiteY27" fmla="*/ 646331 h 646331"/>
              <a:gd name="connsiteX28" fmla="*/ 6046106 w 11273406"/>
              <a:gd name="connsiteY28" fmla="*/ 646331 h 646331"/>
              <a:gd name="connsiteX29" fmla="*/ 5790971 w 11273406"/>
              <a:gd name="connsiteY29" fmla="*/ 646331 h 646331"/>
              <a:gd name="connsiteX30" fmla="*/ 5197634 w 11273406"/>
              <a:gd name="connsiteY30" fmla="*/ 646331 h 646331"/>
              <a:gd name="connsiteX31" fmla="*/ 4378828 w 11273406"/>
              <a:gd name="connsiteY31" fmla="*/ 646331 h 646331"/>
              <a:gd name="connsiteX32" fmla="*/ 4123693 w 11273406"/>
              <a:gd name="connsiteY32" fmla="*/ 646331 h 646331"/>
              <a:gd name="connsiteX33" fmla="*/ 3417622 w 11273406"/>
              <a:gd name="connsiteY33" fmla="*/ 646331 h 646331"/>
              <a:gd name="connsiteX34" fmla="*/ 3162487 w 11273406"/>
              <a:gd name="connsiteY34" fmla="*/ 646331 h 646331"/>
              <a:gd name="connsiteX35" fmla="*/ 2681884 w 11273406"/>
              <a:gd name="connsiteY35" fmla="*/ 646331 h 646331"/>
              <a:gd name="connsiteX36" fmla="*/ 2201281 w 11273406"/>
              <a:gd name="connsiteY36" fmla="*/ 646331 h 646331"/>
              <a:gd name="connsiteX37" fmla="*/ 1946146 w 11273406"/>
              <a:gd name="connsiteY37" fmla="*/ 646331 h 646331"/>
              <a:gd name="connsiteX38" fmla="*/ 1578277 w 11273406"/>
              <a:gd name="connsiteY38" fmla="*/ 646331 h 646331"/>
              <a:gd name="connsiteX39" fmla="*/ 1323142 w 11273406"/>
              <a:gd name="connsiteY39" fmla="*/ 646331 h 646331"/>
              <a:gd name="connsiteX40" fmla="*/ 617071 w 11273406"/>
              <a:gd name="connsiteY40" fmla="*/ 646331 h 646331"/>
              <a:gd name="connsiteX41" fmla="*/ 0 w 11273406"/>
              <a:gd name="connsiteY41" fmla="*/ 646331 h 646331"/>
              <a:gd name="connsiteX42" fmla="*/ 0 w 11273406"/>
              <a:gd name="connsiteY42" fmla="*/ 310239 h 646331"/>
              <a:gd name="connsiteX43" fmla="*/ 0 w 11273406"/>
              <a:gd name="connsiteY43"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73406" h="646331" extrusionOk="0">
                <a:moveTo>
                  <a:pt x="0" y="0"/>
                </a:moveTo>
                <a:cubicBezTo>
                  <a:pt x="315590" y="-66584"/>
                  <a:pt x="491005" y="11564"/>
                  <a:pt x="706071" y="0"/>
                </a:cubicBezTo>
                <a:cubicBezTo>
                  <a:pt x="921137" y="-11564"/>
                  <a:pt x="953544" y="17309"/>
                  <a:pt x="1073940" y="0"/>
                </a:cubicBezTo>
                <a:cubicBezTo>
                  <a:pt x="1194336" y="-17309"/>
                  <a:pt x="1423886" y="29374"/>
                  <a:pt x="1667277" y="0"/>
                </a:cubicBezTo>
                <a:cubicBezTo>
                  <a:pt x="1910668" y="-29374"/>
                  <a:pt x="2061308" y="4030"/>
                  <a:pt x="2260615" y="0"/>
                </a:cubicBezTo>
                <a:cubicBezTo>
                  <a:pt x="2459922" y="-4030"/>
                  <a:pt x="2724571" y="43550"/>
                  <a:pt x="2853952" y="0"/>
                </a:cubicBezTo>
                <a:cubicBezTo>
                  <a:pt x="2983333" y="-43550"/>
                  <a:pt x="3322422" y="42437"/>
                  <a:pt x="3447289" y="0"/>
                </a:cubicBezTo>
                <a:cubicBezTo>
                  <a:pt x="3572156" y="-42437"/>
                  <a:pt x="3876660" y="52372"/>
                  <a:pt x="4266094" y="0"/>
                </a:cubicBezTo>
                <a:cubicBezTo>
                  <a:pt x="4655529" y="-52372"/>
                  <a:pt x="4576164" y="13813"/>
                  <a:pt x="4859431" y="0"/>
                </a:cubicBezTo>
                <a:cubicBezTo>
                  <a:pt x="5142698" y="-13813"/>
                  <a:pt x="5327360" y="67098"/>
                  <a:pt x="5452768" y="0"/>
                </a:cubicBezTo>
                <a:cubicBezTo>
                  <a:pt x="5578176" y="-67098"/>
                  <a:pt x="6005282" y="96496"/>
                  <a:pt x="6271574" y="0"/>
                </a:cubicBezTo>
                <a:cubicBezTo>
                  <a:pt x="6537866" y="-96496"/>
                  <a:pt x="6895901" y="29065"/>
                  <a:pt x="7090379" y="0"/>
                </a:cubicBezTo>
                <a:cubicBezTo>
                  <a:pt x="7284857" y="-29065"/>
                  <a:pt x="7463739" y="45006"/>
                  <a:pt x="7683716" y="0"/>
                </a:cubicBezTo>
                <a:cubicBezTo>
                  <a:pt x="7903693" y="-45006"/>
                  <a:pt x="8190695" y="26783"/>
                  <a:pt x="8502521" y="0"/>
                </a:cubicBezTo>
                <a:cubicBezTo>
                  <a:pt x="8814347" y="-26783"/>
                  <a:pt x="8786861" y="17526"/>
                  <a:pt x="8870391" y="0"/>
                </a:cubicBezTo>
                <a:cubicBezTo>
                  <a:pt x="8953921" y="-17526"/>
                  <a:pt x="9492408" y="9689"/>
                  <a:pt x="9689196" y="0"/>
                </a:cubicBezTo>
                <a:cubicBezTo>
                  <a:pt x="9885984" y="-9689"/>
                  <a:pt x="10117179" y="23015"/>
                  <a:pt x="10508001" y="0"/>
                </a:cubicBezTo>
                <a:cubicBezTo>
                  <a:pt x="10898824" y="-23015"/>
                  <a:pt x="10893923" y="24917"/>
                  <a:pt x="11273406" y="0"/>
                </a:cubicBezTo>
                <a:cubicBezTo>
                  <a:pt x="11285856" y="102747"/>
                  <a:pt x="11267773" y="245213"/>
                  <a:pt x="11273406" y="310239"/>
                </a:cubicBezTo>
                <a:cubicBezTo>
                  <a:pt x="11279039" y="375265"/>
                  <a:pt x="11252979" y="578024"/>
                  <a:pt x="11273406" y="646331"/>
                </a:cubicBezTo>
                <a:cubicBezTo>
                  <a:pt x="10971890" y="689997"/>
                  <a:pt x="10723496" y="605613"/>
                  <a:pt x="10567335" y="646331"/>
                </a:cubicBezTo>
                <a:cubicBezTo>
                  <a:pt x="10411174" y="687049"/>
                  <a:pt x="10181043" y="585483"/>
                  <a:pt x="9973998" y="646331"/>
                </a:cubicBezTo>
                <a:cubicBezTo>
                  <a:pt x="9766953" y="707179"/>
                  <a:pt x="9602963" y="605592"/>
                  <a:pt x="9380660" y="646331"/>
                </a:cubicBezTo>
                <a:cubicBezTo>
                  <a:pt x="9158357" y="687070"/>
                  <a:pt x="9106953" y="644526"/>
                  <a:pt x="9012791" y="646331"/>
                </a:cubicBezTo>
                <a:cubicBezTo>
                  <a:pt x="8918629" y="648136"/>
                  <a:pt x="8613139" y="577243"/>
                  <a:pt x="8306720" y="646331"/>
                </a:cubicBezTo>
                <a:cubicBezTo>
                  <a:pt x="8000301" y="715419"/>
                  <a:pt x="7751970" y="636517"/>
                  <a:pt x="7487915" y="646331"/>
                </a:cubicBezTo>
                <a:cubicBezTo>
                  <a:pt x="7223861" y="656145"/>
                  <a:pt x="7283895" y="623458"/>
                  <a:pt x="7232780" y="646331"/>
                </a:cubicBezTo>
                <a:cubicBezTo>
                  <a:pt x="7181666" y="669204"/>
                  <a:pt x="6693920" y="577864"/>
                  <a:pt x="6526709" y="646331"/>
                </a:cubicBezTo>
                <a:cubicBezTo>
                  <a:pt x="6359498" y="714798"/>
                  <a:pt x="6246353" y="623854"/>
                  <a:pt x="6046106" y="646331"/>
                </a:cubicBezTo>
                <a:cubicBezTo>
                  <a:pt x="5845859" y="668808"/>
                  <a:pt x="5893008" y="627845"/>
                  <a:pt x="5790971" y="646331"/>
                </a:cubicBezTo>
                <a:cubicBezTo>
                  <a:pt x="5688934" y="664817"/>
                  <a:pt x="5478918" y="576168"/>
                  <a:pt x="5197634" y="646331"/>
                </a:cubicBezTo>
                <a:cubicBezTo>
                  <a:pt x="4916350" y="716494"/>
                  <a:pt x="4568427" y="604319"/>
                  <a:pt x="4378828" y="646331"/>
                </a:cubicBezTo>
                <a:cubicBezTo>
                  <a:pt x="4189229" y="688343"/>
                  <a:pt x="4188358" y="640838"/>
                  <a:pt x="4123693" y="646331"/>
                </a:cubicBezTo>
                <a:cubicBezTo>
                  <a:pt x="4059029" y="651824"/>
                  <a:pt x="3658945" y="564893"/>
                  <a:pt x="3417622" y="646331"/>
                </a:cubicBezTo>
                <a:cubicBezTo>
                  <a:pt x="3176299" y="727769"/>
                  <a:pt x="3241602" y="626873"/>
                  <a:pt x="3162487" y="646331"/>
                </a:cubicBezTo>
                <a:cubicBezTo>
                  <a:pt x="3083372" y="665789"/>
                  <a:pt x="2844001" y="593709"/>
                  <a:pt x="2681884" y="646331"/>
                </a:cubicBezTo>
                <a:cubicBezTo>
                  <a:pt x="2519767" y="698953"/>
                  <a:pt x="2347373" y="621592"/>
                  <a:pt x="2201281" y="646331"/>
                </a:cubicBezTo>
                <a:cubicBezTo>
                  <a:pt x="2055189" y="671070"/>
                  <a:pt x="2045957" y="627264"/>
                  <a:pt x="1946146" y="646331"/>
                </a:cubicBezTo>
                <a:cubicBezTo>
                  <a:pt x="1846336" y="665398"/>
                  <a:pt x="1750392" y="635047"/>
                  <a:pt x="1578277" y="646331"/>
                </a:cubicBezTo>
                <a:cubicBezTo>
                  <a:pt x="1406162" y="657615"/>
                  <a:pt x="1415487" y="624159"/>
                  <a:pt x="1323142" y="646331"/>
                </a:cubicBezTo>
                <a:cubicBezTo>
                  <a:pt x="1230797" y="668503"/>
                  <a:pt x="772360" y="611823"/>
                  <a:pt x="617071" y="646331"/>
                </a:cubicBezTo>
                <a:cubicBezTo>
                  <a:pt x="461782" y="680839"/>
                  <a:pt x="212133" y="639347"/>
                  <a:pt x="0" y="646331"/>
                </a:cubicBezTo>
                <a:cubicBezTo>
                  <a:pt x="-33358" y="568300"/>
                  <a:pt x="22601" y="423145"/>
                  <a:pt x="0" y="310239"/>
                </a:cubicBezTo>
                <a:cubicBezTo>
                  <a:pt x="-22601" y="197333"/>
                  <a:pt x="16102" y="135734"/>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052833569">
                  <a:prstGeom prst="rect">
                    <a:avLst/>
                  </a:prstGeom>
                  <ask:type>
                    <ask:lineSketchScribble/>
                  </ask:type>
                </ask:lineSketchStyleProps>
              </a:ext>
            </a:extLst>
          </a:ln>
        </p:spPr>
        <p:txBody>
          <a:bodyPr wrap="square" rtlCol="0">
            <a:spAutoFit/>
          </a:bodyPr>
          <a:lstStyle/>
          <a:p>
            <a:pPr algn="l"/>
            <a:r>
              <a:rPr lang="es-ES" b="1" i="0" dirty="0">
                <a:solidFill>
                  <a:schemeClr val="accent6">
                    <a:lumMod val="50000"/>
                  </a:schemeClr>
                </a:solidFill>
                <a:effectLst/>
                <a:latin typeface="Amasis MT Pro Black" panose="02040A04050005020304" pitchFamily="18" charset="0"/>
              </a:rPr>
              <a:t>No codiciarás los bienes ajenos.</a:t>
            </a:r>
            <a:r>
              <a:rPr lang="es-ES" b="0" i="0" dirty="0">
                <a:solidFill>
                  <a:schemeClr val="accent6">
                    <a:lumMod val="50000"/>
                  </a:schemeClr>
                </a:solidFill>
                <a:effectLst/>
                <a:latin typeface="Amasis MT Pro Black" panose="02040A04050005020304" pitchFamily="18" charset="0"/>
              </a:rPr>
              <a:t> </a:t>
            </a:r>
            <a:r>
              <a:rPr lang="es-ES" b="0" i="0" dirty="0">
                <a:solidFill>
                  <a:schemeClr val="accent6">
                    <a:lumMod val="50000"/>
                  </a:schemeClr>
                </a:solidFill>
                <a:effectLst/>
                <a:latin typeface="Amasis MT Pro" panose="02040504050005020304" pitchFamily="18" charset="0"/>
              </a:rPr>
              <a:t>(Éxodo 20:17). No debes envidiar o desear aquello que poseen los demás, si tienes fe en Dios y sigues sus mandamientos, puedes obtener todo lo que desees porque él nunca te abandona.</a:t>
            </a:r>
          </a:p>
        </p:txBody>
      </p:sp>
      <p:sp>
        <p:nvSpPr>
          <p:cNvPr id="3" name="CuadroTexto 2">
            <a:extLst>
              <a:ext uri="{FF2B5EF4-FFF2-40B4-BE49-F238E27FC236}">
                <a16:creationId xmlns:a16="http://schemas.microsoft.com/office/drawing/2014/main" id="{45C07B04-C96E-4630-A90D-642386FFC3FB}"/>
              </a:ext>
            </a:extLst>
          </p:cNvPr>
          <p:cNvSpPr txBox="1"/>
          <p:nvPr/>
        </p:nvSpPr>
        <p:spPr>
          <a:xfrm>
            <a:off x="4411158" y="141979"/>
            <a:ext cx="3369682" cy="369332"/>
          </a:xfrm>
          <a:prstGeom prst="rect">
            <a:avLst/>
          </a:prstGeom>
          <a:noFill/>
        </p:spPr>
        <p:txBody>
          <a:bodyPr wrap="square" rtlCol="0">
            <a:spAutoFit/>
          </a:bodyPr>
          <a:lstStyle/>
          <a:p>
            <a:pPr algn="l"/>
            <a:r>
              <a:rPr lang="es-ES" b="1" i="0" dirty="0">
                <a:solidFill>
                  <a:schemeClr val="accent6">
                    <a:lumMod val="50000"/>
                  </a:schemeClr>
                </a:solidFill>
                <a:effectLst/>
                <a:latin typeface="Amasis MT Pro Black" panose="02040A04050005020304" pitchFamily="18" charset="0"/>
              </a:rPr>
              <a:t>DECIMO  MANDAMIENTO</a:t>
            </a:r>
          </a:p>
        </p:txBody>
      </p:sp>
      <p:sp>
        <p:nvSpPr>
          <p:cNvPr id="4" name="CuadroTexto 3">
            <a:extLst>
              <a:ext uri="{FF2B5EF4-FFF2-40B4-BE49-F238E27FC236}">
                <a16:creationId xmlns:a16="http://schemas.microsoft.com/office/drawing/2014/main" id="{B225B90B-C31D-4068-8BA5-349819FD8435}"/>
              </a:ext>
            </a:extLst>
          </p:cNvPr>
          <p:cNvSpPr txBox="1"/>
          <p:nvPr/>
        </p:nvSpPr>
        <p:spPr>
          <a:xfrm>
            <a:off x="1303789" y="2145381"/>
            <a:ext cx="3347399" cy="3416320"/>
          </a:xfrm>
          <a:custGeom>
            <a:avLst/>
            <a:gdLst>
              <a:gd name="connsiteX0" fmla="*/ 0 w 3347399"/>
              <a:gd name="connsiteY0" fmla="*/ 0 h 3416320"/>
              <a:gd name="connsiteX1" fmla="*/ 569058 w 3347399"/>
              <a:gd name="connsiteY1" fmla="*/ 0 h 3416320"/>
              <a:gd name="connsiteX2" fmla="*/ 1305486 w 3347399"/>
              <a:gd name="connsiteY2" fmla="*/ 0 h 3416320"/>
              <a:gd name="connsiteX3" fmla="*/ 1874543 w 3347399"/>
              <a:gd name="connsiteY3" fmla="*/ 0 h 3416320"/>
              <a:gd name="connsiteX4" fmla="*/ 2610971 w 3347399"/>
              <a:gd name="connsiteY4" fmla="*/ 0 h 3416320"/>
              <a:gd name="connsiteX5" fmla="*/ 3347399 w 3347399"/>
              <a:gd name="connsiteY5" fmla="*/ 0 h 3416320"/>
              <a:gd name="connsiteX6" fmla="*/ 3347399 w 3347399"/>
              <a:gd name="connsiteY6" fmla="*/ 683264 h 3416320"/>
              <a:gd name="connsiteX7" fmla="*/ 3347399 w 3347399"/>
              <a:gd name="connsiteY7" fmla="*/ 1332365 h 3416320"/>
              <a:gd name="connsiteX8" fmla="*/ 3347399 w 3347399"/>
              <a:gd name="connsiteY8" fmla="*/ 1947302 h 3416320"/>
              <a:gd name="connsiteX9" fmla="*/ 3347399 w 3347399"/>
              <a:gd name="connsiteY9" fmla="*/ 2698893 h 3416320"/>
              <a:gd name="connsiteX10" fmla="*/ 3347399 w 3347399"/>
              <a:gd name="connsiteY10" fmla="*/ 3416320 h 3416320"/>
              <a:gd name="connsiteX11" fmla="*/ 2644445 w 3347399"/>
              <a:gd name="connsiteY11" fmla="*/ 3416320 h 3416320"/>
              <a:gd name="connsiteX12" fmla="*/ 1974965 w 3347399"/>
              <a:gd name="connsiteY12" fmla="*/ 3416320 h 3416320"/>
              <a:gd name="connsiteX13" fmla="*/ 1372434 w 3347399"/>
              <a:gd name="connsiteY13" fmla="*/ 3416320 h 3416320"/>
              <a:gd name="connsiteX14" fmla="*/ 636006 w 3347399"/>
              <a:gd name="connsiteY14" fmla="*/ 3416320 h 3416320"/>
              <a:gd name="connsiteX15" fmla="*/ 0 w 3347399"/>
              <a:gd name="connsiteY15" fmla="*/ 3416320 h 3416320"/>
              <a:gd name="connsiteX16" fmla="*/ 0 w 3347399"/>
              <a:gd name="connsiteY16" fmla="*/ 2733056 h 3416320"/>
              <a:gd name="connsiteX17" fmla="*/ 0 w 3347399"/>
              <a:gd name="connsiteY17" fmla="*/ 2049792 h 3416320"/>
              <a:gd name="connsiteX18" fmla="*/ 0 w 3347399"/>
              <a:gd name="connsiteY18" fmla="*/ 1469018 h 3416320"/>
              <a:gd name="connsiteX19" fmla="*/ 0 w 3347399"/>
              <a:gd name="connsiteY19" fmla="*/ 888243 h 3416320"/>
              <a:gd name="connsiteX20" fmla="*/ 0 w 3347399"/>
              <a:gd name="connsiteY20" fmla="*/ 0 h 341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7399" h="3416320" extrusionOk="0">
                <a:moveTo>
                  <a:pt x="0" y="0"/>
                </a:moveTo>
                <a:cubicBezTo>
                  <a:pt x="271927" y="13985"/>
                  <a:pt x="355104" y="21714"/>
                  <a:pt x="569058" y="0"/>
                </a:cubicBezTo>
                <a:cubicBezTo>
                  <a:pt x="783012" y="-21714"/>
                  <a:pt x="977713" y="-780"/>
                  <a:pt x="1305486" y="0"/>
                </a:cubicBezTo>
                <a:cubicBezTo>
                  <a:pt x="1633259" y="780"/>
                  <a:pt x="1599097" y="-19936"/>
                  <a:pt x="1874543" y="0"/>
                </a:cubicBezTo>
                <a:cubicBezTo>
                  <a:pt x="2149989" y="19936"/>
                  <a:pt x="2264503" y="18699"/>
                  <a:pt x="2610971" y="0"/>
                </a:cubicBezTo>
                <a:cubicBezTo>
                  <a:pt x="2957439" y="-18699"/>
                  <a:pt x="3086404" y="34703"/>
                  <a:pt x="3347399" y="0"/>
                </a:cubicBezTo>
                <a:cubicBezTo>
                  <a:pt x="3333407" y="310657"/>
                  <a:pt x="3354702" y="483608"/>
                  <a:pt x="3347399" y="683264"/>
                </a:cubicBezTo>
                <a:cubicBezTo>
                  <a:pt x="3340096" y="882920"/>
                  <a:pt x="3317647" y="1151857"/>
                  <a:pt x="3347399" y="1332365"/>
                </a:cubicBezTo>
                <a:cubicBezTo>
                  <a:pt x="3377151" y="1512873"/>
                  <a:pt x="3334948" y="1653453"/>
                  <a:pt x="3347399" y="1947302"/>
                </a:cubicBezTo>
                <a:cubicBezTo>
                  <a:pt x="3359850" y="2241151"/>
                  <a:pt x="3318987" y="2420360"/>
                  <a:pt x="3347399" y="2698893"/>
                </a:cubicBezTo>
                <a:cubicBezTo>
                  <a:pt x="3375811" y="2977426"/>
                  <a:pt x="3375863" y="3121522"/>
                  <a:pt x="3347399" y="3416320"/>
                </a:cubicBezTo>
                <a:cubicBezTo>
                  <a:pt x="3006108" y="3432674"/>
                  <a:pt x="2837117" y="3428729"/>
                  <a:pt x="2644445" y="3416320"/>
                </a:cubicBezTo>
                <a:cubicBezTo>
                  <a:pt x="2451773" y="3403911"/>
                  <a:pt x="2228675" y="3397866"/>
                  <a:pt x="1974965" y="3416320"/>
                </a:cubicBezTo>
                <a:cubicBezTo>
                  <a:pt x="1721255" y="3434774"/>
                  <a:pt x="1543179" y="3412126"/>
                  <a:pt x="1372434" y="3416320"/>
                </a:cubicBezTo>
                <a:cubicBezTo>
                  <a:pt x="1201689" y="3420514"/>
                  <a:pt x="894542" y="3424210"/>
                  <a:pt x="636006" y="3416320"/>
                </a:cubicBezTo>
                <a:cubicBezTo>
                  <a:pt x="377470" y="3408430"/>
                  <a:pt x="128379" y="3434078"/>
                  <a:pt x="0" y="3416320"/>
                </a:cubicBezTo>
                <a:cubicBezTo>
                  <a:pt x="-11693" y="3133133"/>
                  <a:pt x="-31181" y="3033249"/>
                  <a:pt x="0" y="2733056"/>
                </a:cubicBezTo>
                <a:cubicBezTo>
                  <a:pt x="31181" y="2432863"/>
                  <a:pt x="18939" y="2253023"/>
                  <a:pt x="0" y="2049792"/>
                </a:cubicBezTo>
                <a:cubicBezTo>
                  <a:pt x="-18939" y="1846561"/>
                  <a:pt x="-28638" y="1628312"/>
                  <a:pt x="0" y="1469018"/>
                </a:cubicBezTo>
                <a:cubicBezTo>
                  <a:pt x="28638" y="1309724"/>
                  <a:pt x="-28812" y="1139319"/>
                  <a:pt x="0" y="888243"/>
                </a:cubicBezTo>
                <a:cubicBezTo>
                  <a:pt x="28812" y="637167"/>
                  <a:pt x="-24306" y="434670"/>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379649292">
                  <a:prstGeom prst="rect">
                    <a:avLst/>
                  </a:prstGeom>
                  <ask:type>
                    <ask:lineSketchFreehand/>
                  </ask:type>
                </ask:lineSketchStyleProps>
              </a:ext>
            </a:extLst>
          </a:ln>
        </p:spPr>
        <p:txBody>
          <a:bodyPr wrap="square">
            <a:spAutoFit/>
          </a:bodyPr>
          <a:lstStyle/>
          <a:p>
            <a:pPr algn="l"/>
            <a:r>
              <a:rPr lang="es-ES" i="0" dirty="0">
                <a:solidFill>
                  <a:schemeClr val="accent6">
                    <a:lumMod val="50000"/>
                  </a:schemeClr>
                </a:solidFill>
                <a:effectLst/>
                <a:latin typeface="Amasis MT Pro Black" panose="02040A04050005020304" pitchFamily="18" charset="0"/>
              </a:rPr>
              <a:t>¿</a:t>
            </a:r>
            <a:r>
              <a:rPr lang="es-ES" dirty="0">
                <a:solidFill>
                  <a:schemeClr val="accent6">
                    <a:lumMod val="50000"/>
                  </a:schemeClr>
                </a:solidFill>
                <a:latin typeface="Amasis MT Pro Black" panose="02040A04050005020304" pitchFamily="18" charset="0"/>
              </a:rPr>
              <a:t>Qué manda y qué prohíbe el decimo mandamiento?</a:t>
            </a:r>
            <a:endParaRPr lang="es-ES" i="0" dirty="0">
              <a:solidFill>
                <a:schemeClr val="accent6">
                  <a:lumMod val="50000"/>
                </a:schemeClr>
              </a:solidFill>
              <a:effectLst/>
              <a:latin typeface="Amasis MT Pro Black" panose="02040A04050005020304" pitchFamily="18" charset="0"/>
            </a:endParaRPr>
          </a:p>
          <a:p>
            <a:pPr algn="l"/>
            <a:r>
              <a:rPr lang="es-ES" dirty="0">
                <a:solidFill>
                  <a:schemeClr val="accent6">
                    <a:lumMod val="50000"/>
                  </a:schemeClr>
                </a:solidFill>
                <a:latin typeface="Amasis MT Pro" panose="02040504050005020304" pitchFamily="18" charset="0"/>
              </a:rPr>
              <a:t>Exige una actitud interior de respeto en relación con la propiedad ajena, y prohíbe la avaricia, el deseo desordenado de los bienes de otros y la envidia, que consiste en la tristeza experimentada ante los bienes del prójimo y en el deseo desordenado de apropiarse de los mismos. </a:t>
            </a:r>
            <a:endParaRPr lang="es-ES" i="0" dirty="0">
              <a:solidFill>
                <a:schemeClr val="accent6">
                  <a:lumMod val="50000"/>
                </a:schemeClr>
              </a:solidFill>
              <a:effectLst/>
              <a:latin typeface="Amasis MT Pro" panose="02040504050005020304" pitchFamily="18" charset="0"/>
            </a:endParaRPr>
          </a:p>
        </p:txBody>
      </p:sp>
      <p:pic>
        <p:nvPicPr>
          <p:cNvPr id="4098" name="Picture 2" descr="Los 70 mejores Proverbios sobre la Envidia">
            <a:extLst>
              <a:ext uri="{FF2B5EF4-FFF2-40B4-BE49-F238E27FC236}">
                <a16:creationId xmlns:a16="http://schemas.microsoft.com/office/drawing/2014/main" id="{92538CE5-DB8A-4210-BE71-0F704DC70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526" y="1656044"/>
            <a:ext cx="2326159" cy="1580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Los psicópatas envidian todo de los demás incluso como son.">
            <a:extLst>
              <a:ext uri="{FF2B5EF4-FFF2-40B4-BE49-F238E27FC236}">
                <a16:creationId xmlns:a16="http://schemas.microsoft.com/office/drawing/2014/main" id="{D8C559C5-3DE3-4AF1-995D-DFF8E2526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023" y="1998092"/>
            <a:ext cx="2326158" cy="15479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ÓMO TRATAR LA ENVIDIA EN LOS NIÑOS · El Teu Espai · Tu centro de  Psicología y Logopedia">
            <a:extLst>
              <a:ext uri="{FF2B5EF4-FFF2-40B4-BE49-F238E27FC236}">
                <a16:creationId xmlns:a16="http://schemas.microsoft.com/office/drawing/2014/main" id="{3C740B8B-9B74-4CBD-ACD4-7E6908A24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968" y="3695954"/>
            <a:ext cx="2220609" cy="17081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Acerca de la envidia">
            <a:extLst>
              <a:ext uri="{FF2B5EF4-FFF2-40B4-BE49-F238E27FC236}">
                <a16:creationId xmlns:a16="http://schemas.microsoft.com/office/drawing/2014/main" id="{72685F45-9F6C-4447-9F45-91ED9E5DD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0027" y="3981180"/>
            <a:ext cx="2488955" cy="2488955"/>
          </a:xfrm>
          <a:prstGeom prst="rect">
            <a:avLst/>
          </a:prstGeom>
          <a:noFill/>
          <a:ln w="76200">
            <a:solidFill>
              <a:schemeClr val="accent6">
                <a:lumMod val="50000"/>
              </a:schemeClr>
            </a:solidFill>
            <a:prstDash val="sysDo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6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p:cTn id="20" dur="500" fill="hold"/>
                                        <p:tgtEl>
                                          <p:spTgt spid="4098"/>
                                        </p:tgtEl>
                                        <p:attrNameLst>
                                          <p:attrName>ppt_w</p:attrName>
                                        </p:attrNameLst>
                                      </p:cBhvr>
                                      <p:tavLst>
                                        <p:tav tm="0">
                                          <p:val>
                                            <p:fltVal val="0"/>
                                          </p:val>
                                        </p:tav>
                                        <p:tav tm="100000">
                                          <p:val>
                                            <p:strVal val="#ppt_w"/>
                                          </p:val>
                                        </p:tav>
                                      </p:tavLst>
                                    </p:anim>
                                    <p:anim calcmode="lin" valueType="num">
                                      <p:cBhvr>
                                        <p:cTn id="21" dur="500" fill="hold"/>
                                        <p:tgtEl>
                                          <p:spTgt spid="4098"/>
                                        </p:tgtEl>
                                        <p:attrNameLst>
                                          <p:attrName>ppt_h</p:attrName>
                                        </p:attrNameLst>
                                      </p:cBhvr>
                                      <p:tavLst>
                                        <p:tav tm="0">
                                          <p:val>
                                            <p:fltVal val="0"/>
                                          </p:val>
                                        </p:tav>
                                        <p:tav tm="100000">
                                          <p:val>
                                            <p:strVal val="#ppt_h"/>
                                          </p:val>
                                        </p:tav>
                                      </p:tavLst>
                                    </p:anim>
                                    <p:animEffect transition="in" filter="fade">
                                      <p:cBhvr>
                                        <p:cTn id="22" dur="500"/>
                                        <p:tgtEl>
                                          <p:spTgt spid="4098"/>
                                        </p:tgtEl>
                                      </p:cBhvr>
                                    </p:animEffect>
                                  </p:childTnLst>
                                </p:cTn>
                              </p:par>
                              <p:par>
                                <p:cTn id="23" presetID="53" presetClass="entr" presetSubtype="16" fill="hold" nodeType="withEffect">
                                  <p:stCondLst>
                                    <p:cond delay="0"/>
                                  </p:stCondLst>
                                  <p:childTnLst>
                                    <p:set>
                                      <p:cBhvr>
                                        <p:cTn id="24" dur="1" fill="hold">
                                          <p:stCondLst>
                                            <p:cond delay="0"/>
                                          </p:stCondLst>
                                        </p:cTn>
                                        <p:tgtEl>
                                          <p:spTgt spid="4102"/>
                                        </p:tgtEl>
                                        <p:attrNameLst>
                                          <p:attrName>style.visibility</p:attrName>
                                        </p:attrNameLst>
                                      </p:cBhvr>
                                      <p:to>
                                        <p:strVal val="visible"/>
                                      </p:to>
                                    </p:set>
                                    <p:anim calcmode="lin" valueType="num">
                                      <p:cBhvr>
                                        <p:cTn id="25" dur="500" fill="hold"/>
                                        <p:tgtEl>
                                          <p:spTgt spid="4102"/>
                                        </p:tgtEl>
                                        <p:attrNameLst>
                                          <p:attrName>ppt_w</p:attrName>
                                        </p:attrNameLst>
                                      </p:cBhvr>
                                      <p:tavLst>
                                        <p:tav tm="0">
                                          <p:val>
                                            <p:fltVal val="0"/>
                                          </p:val>
                                        </p:tav>
                                        <p:tav tm="100000">
                                          <p:val>
                                            <p:strVal val="#ppt_w"/>
                                          </p:val>
                                        </p:tav>
                                      </p:tavLst>
                                    </p:anim>
                                    <p:anim calcmode="lin" valueType="num">
                                      <p:cBhvr>
                                        <p:cTn id="26" dur="500" fill="hold"/>
                                        <p:tgtEl>
                                          <p:spTgt spid="4102"/>
                                        </p:tgtEl>
                                        <p:attrNameLst>
                                          <p:attrName>ppt_h</p:attrName>
                                        </p:attrNameLst>
                                      </p:cBhvr>
                                      <p:tavLst>
                                        <p:tav tm="0">
                                          <p:val>
                                            <p:fltVal val="0"/>
                                          </p:val>
                                        </p:tav>
                                        <p:tav tm="100000">
                                          <p:val>
                                            <p:strVal val="#ppt_h"/>
                                          </p:val>
                                        </p:tav>
                                      </p:tavLst>
                                    </p:anim>
                                    <p:animEffect transition="in" filter="fade">
                                      <p:cBhvr>
                                        <p:cTn id="27" dur="500"/>
                                        <p:tgtEl>
                                          <p:spTgt spid="4102"/>
                                        </p:tgtEl>
                                      </p:cBhvr>
                                    </p:animEffect>
                                  </p:childTnLst>
                                </p:cTn>
                              </p:par>
                              <p:par>
                                <p:cTn id="28" presetID="53" presetClass="entr" presetSubtype="16"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 calcmode="lin" valueType="num">
                                      <p:cBhvr>
                                        <p:cTn id="30" dur="500" fill="hold"/>
                                        <p:tgtEl>
                                          <p:spTgt spid="4100"/>
                                        </p:tgtEl>
                                        <p:attrNameLst>
                                          <p:attrName>ppt_w</p:attrName>
                                        </p:attrNameLst>
                                      </p:cBhvr>
                                      <p:tavLst>
                                        <p:tav tm="0">
                                          <p:val>
                                            <p:fltVal val="0"/>
                                          </p:val>
                                        </p:tav>
                                        <p:tav tm="100000">
                                          <p:val>
                                            <p:strVal val="#ppt_w"/>
                                          </p:val>
                                        </p:tav>
                                      </p:tavLst>
                                    </p:anim>
                                    <p:anim calcmode="lin" valueType="num">
                                      <p:cBhvr>
                                        <p:cTn id="31" dur="500" fill="hold"/>
                                        <p:tgtEl>
                                          <p:spTgt spid="4100"/>
                                        </p:tgtEl>
                                        <p:attrNameLst>
                                          <p:attrName>ppt_h</p:attrName>
                                        </p:attrNameLst>
                                      </p:cBhvr>
                                      <p:tavLst>
                                        <p:tav tm="0">
                                          <p:val>
                                            <p:fltVal val="0"/>
                                          </p:val>
                                        </p:tav>
                                        <p:tav tm="100000">
                                          <p:val>
                                            <p:strVal val="#ppt_h"/>
                                          </p:val>
                                        </p:tav>
                                      </p:tavLst>
                                    </p:anim>
                                    <p:animEffect transition="in" filter="fade">
                                      <p:cBhvr>
                                        <p:cTn id="32" dur="500"/>
                                        <p:tgtEl>
                                          <p:spTgt spid="4100"/>
                                        </p:tgtEl>
                                      </p:cBhvr>
                                    </p:animEffect>
                                  </p:childTnLst>
                                </p:cTn>
                              </p:par>
                              <p:par>
                                <p:cTn id="33" presetID="53" presetClass="entr" presetSubtype="16" fill="hold" nodeType="withEffect">
                                  <p:stCondLst>
                                    <p:cond delay="0"/>
                                  </p:stCondLst>
                                  <p:childTnLst>
                                    <p:set>
                                      <p:cBhvr>
                                        <p:cTn id="34" dur="1" fill="hold">
                                          <p:stCondLst>
                                            <p:cond delay="0"/>
                                          </p:stCondLst>
                                        </p:cTn>
                                        <p:tgtEl>
                                          <p:spTgt spid="4104"/>
                                        </p:tgtEl>
                                        <p:attrNameLst>
                                          <p:attrName>style.visibility</p:attrName>
                                        </p:attrNameLst>
                                      </p:cBhvr>
                                      <p:to>
                                        <p:strVal val="visible"/>
                                      </p:to>
                                    </p:set>
                                    <p:anim calcmode="lin" valueType="num">
                                      <p:cBhvr>
                                        <p:cTn id="35" dur="500" fill="hold"/>
                                        <p:tgtEl>
                                          <p:spTgt spid="4104"/>
                                        </p:tgtEl>
                                        <p:attrNameLst>
                                          <p:attrName>ppt_w</p:attrName>
                                        </p:attrNameLst>
                                      </p:cBhvr>
                                      <p:tavLst>
                                        <p:tav tm="0">
                                          <p:val>
                                            <p:fltVal val="0"/>
                                          </p:val>
                                        </p:tav>
                                        <p:tav tm="100000">
                                          <p:val>
                                            <p:strVal val="#ppt_w"/>
                                          </p:val>
                                        </p:tav>
                                      </p:tavLst>
                                    </p:anim>
                                    <p:anim calcmode="lin" valueType="num">
                                      <p:cBhvr>
                                        <p:cTn id="36" dur="500" fill="hold"/>
                                        <p:tgtEl>
                                          <p:spTgt spid="4104"/>
                                        </p:tgtEl>
                                        <p:attrNameLst>
                                          <p:attrName>ppt_h</p:attrName>
                                        </p:attrNameLst>
                                      </p:cBhvr>
                                      <p:tavLst>
                                        <p:tav tm="0">
                                          <p:val>
                                            <p:fltVal val="0"/>
                                          </p:val>
                                        </p:tav>
                                        <p:tav tm="100000">
                                          <p:val>
                                            <p:strVal val="#ppt_h"/>
                                          </p:val>
                                        </p:tav>
                                      </p:tavLst>
                                    </p:anim>
                                    <p:animEffect transition="in" filter="fade">
                                      <p:cBhvr>
                                        <p:cTn id="3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52AD6D-5F3D-454A-A606-929F12EAE4BE}"/>
              </a:ext>
            </a:extLst>
          </p:cNvPr>
          <p:cNvSpPr txBox="1"/>
          <p:nvPr/>
        </p:nvSpPr>
        <p:spPr>
          <a:xfrm>
            <a:off x="824918" y="721453"/>
            <a:ext cx="10542166" cy="369332"/>
          </a:xfrm>
          <a:custGeom>
            <a:avLst/>
            <a:gdLst>
              <a:gd name="connsiteX0" fmla="*/ 0 w 10542166"/>
              <a:gd name="connsiteY0" fmla="*/ 0 h 369332"/>
              <a:gd name="connsiteX1" fmla="*/ 374833 w 10542166"/>
              <a:gd name="connsiteY1" fmla="*/ 0 h 369332"/>
              <a:gd name="connsiteX2" fmla="*/ 749665 w 10542166"/>
              <a:gd name="connsiteY2" fmla="*/ 0 h 369332"/>
              <a:gd name="connsiteX3" fmla="*/ 1335341 w 10542166"/>
              <a:gd name="connsiteY3" fmla="*/ 0 h 369332"/>
              <a:gd name="connsiteX4" fmla="*/ 2026439 w 10542166"/>
              <a:gd name="connsiteY4" fmla="*/ 0 h 369332"/>
              <a:gd name="connsiteX5" fmla="*/ 2717536 w 10542166"/>
              <a:gd name="connsiteY5" fmla="*/ 0 h 369332"/>
              <a:gd name="connsiteX6" fmla="*/ 3303212 w 10542166"/>
              <a:gd name="connsiteY6" fmla="*/ 0 h 369332"/>
              <a:gd name="connsiteX7" fmla="*/ 3572623 w 10542166"/>
              <a:gd name="connsiteY7" fmla="*/ 0 h 369332"/>
              <a:gd name="connsiteX8" fmla="*/ 4158299 w 10542166"/>
              <a:gd name="connsiteY8" fmla="*/ 0 h 369332"/>
              <a:gd name="connsiteX9" fmla="*/ 4849396 w 10542166"/>
              <a:gd name="connsiteY9" fmla="*/ 0 h 369332"/>
              <a:gd name="connsiteX10" fmla="*/ 5329651 w 10542166"/>
              <a:gd name="connsiteY10" fmla="*/ 0 h 369332"/>
              <a:gd name="connsiteX11" fmla="*/ 5704483 w 10542166"/>
              <a:gd name="connsiteY11" fmla="*/ 0 h 369332"/>
              <a:gd name="connsiteX12" fmla="*/ 6501002 w 10542166"/>
              <a:gd name="connsiteY12" fmla="*/ 0 h 369332"/>
              <a:gd name="connsiteX13" fmla="*/ 7192100 w 10542166"/>
              <a:gd name="connsiteY13" fmla="*/ 0 h 369332"/>
              <a:gd name="connsiteX14" fmla="*/ 7988619 w 10542166"/>
              <a:gd name="connsiteY14" fmla="*/ 0 h 369332"/>
              <a:gd name="connsiteX15" fmla="*/ 8679717 w 10542166"/>
              <a:gd name="connsiteY15" fmla="*/ 0 h 369332"/>
              <a:gd name="connsiteX16" fmla="*/ 9054549 w 10542166"/>
              <a:gd name="connsiteY16" fmla="*/ 0 h 369332"/>
              <a:gd name="connsiteX17" fmla="*/ 9534803 w 10542166"/>
              <a:gd name="connsiteY17" fmla="*/ 0 h 369332"/>
              <a:gd name="connsiteX18" fmla="*/ 9804214 w 10542166"/>
              <a:gd name="connsiteY18" fmla="*/ 0 h 369332"/>
              <a:gd name="connsiteX19" fmla="*/ 10542166 w 10542166"/>
              <a:gd name="connsiteY19" fmla="*/ 0 h 369332"/>
              <a:gd name="connsiteX20" fmla="*/ 10542166 w 10542166"/>
              <a:gd name="connsiteY20" fmla="*/ 369332 h 369332"/>
              <a:gd name="connsiteX21" fmla="*/ 10061912 w 10542166"/>
              <a:gd name="connsiteY21" fmla="*/ 369332 h 369332"/>
              <a:gd name="connsiteX22" fmla="*/ 9265393 w 10542166"/>
              <a:gd name="connsiteY22" fmla="*/ 369332 h 369332"/>
              <a:gd name="connsiteX23" fmla="*/ 8995982 w 10542166"/>
              <a:gd name="connsiteY23" fmla="*/ 369332 h 369332"/>
              <a:gd name="connsiteX24" fmla="*/ 8726571 w 10542166"/>
              <a:gd name="connsiteY24" fmla="*/ 369332 h 369332"/>
              <a:gd name="connsiteX25" fmla="*/ 8351738 w 10542166"/>
              <a:gd name="connsiteY25" fmla="*/ 369332 h 369332"/>
              <a:gd name="connsiteX26" fmla="*/ 7766062 w 10542166"/>
              <a:gd name="connsiteY26" fmla="*/ 369332 h 369332"/>
              <a:gd name="connsiteX27" fmla="*/ 7180386 w 10542166"/>
              <a:gd name="connsiteY27" fmla="*/ 369332 h 369332"/>
              <a:gd name="connsiteX28" fmla="*/ 6700132 w 10542166"/>
              <a:gd name="connsiteY28" fmla="*/ 369332 h 369332"/>
              <a:gd name="connsiteX29" fmla="*/ 6219878 w 10542166"/>
              <a:gd name="connsiteY29" fmla="*/ 369332 h 369332"/>
              <a:gd name="connsiteX30" fmla="*/ 5634202 w 10542166"/>
              <a:gd name="connsiteY30" fmla="*/ 369332 h 369332"/>
              <a:gd name="connsiteX31" fmla="*/ 5364791 w 10542166"/>
              <a:gd name="connsiteY31" fmla="*/ 369332 h 369332"/>
              <a:gd name="connsiteX32" fmla="*/ 4568272 w 10542166"/>
              <a:gd name="connsiteY32" fmla="*/ 369332 h 369332"/>
              <a:gd name="connsiteX33" fmla="*/ 4298861 w 10542166"/>
              <a:gd name="connsiteY33" fmla="*/ 369332 h 369332"/>
              <a:gd name="connsiteX34" fmla="*/ 3713185 w 10542166"/>
              <a:gd name="connsiteY34" fmla="*/ 369332 h 369332"/>
              <a:gd name="connsiteX35" fmla="*/ 3232931 w 10542166"/>
              <a:gd name="connsiteY35" fmla="*/ 369332 h 369332"/>
              <a:gd name="connsiteX36" fmla="*/ 2752677 w 10542166"/>
              <a:gd name="connsiteY36" fmla="*/ 369332 h 369332"/>
              <a:gd name="connsiteX37" fmla="*/ 2272422 w 10542166"/>
              <a:gd name="connsiteY37" fmla="*/ 369332 h 369332"/>
              <a:gd name="connsiteX38" fmla="*/ 1897590 w 10542166"/>
              <a:gd name="connsiteY38" fmla="*/ 369332 h 369332"/>
              <a:gd name="connsiteX39" fmla="*/ 1101071 w 10542166"/>
              <a:gd name="connsiteY39" fmla="*/ 369332 h 369332"/>
              <a:gd name="connsiteX40" fmla="*/ 515395 w 10542166"/>
              <a:gd name="connsiteY40" fmla="*/ 369332 h 369332"/>
              <a:gd name="connsiteX41" fmla="*/ 0 w 10542166"/>
              <a:gd name="connsiteY41" fmla="*/ 369332 h 369332"/>
              <a:gd name="connsiteX42" fmla="*/ 0 w 10542166"/>
              <a:gd name="connsiteY4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42166" h="369332" extrusionOk="0">
                <a:moveTo>
                  <a:pt x="0" y="0"/>
                </a:moveTo>
                <a:cubicBezTo>
                  <a:pt x="131855" y="-32571"/>
                  <a:pt x="224032" y="32541"/>
                  <a:pt x="374833" y="0"/>
                </a:cubicBezTo>
                <a:cubicBezTo>
                  <a:pt x="525634" y="-32541"/>
                  <a:pt x="600867" y="14771"/>
                  <a:pt x="749665" y="0"/>
                </a:cubicBezTo>
                <a:cubicBezTo>
                  <a:pt x="898463" y="-14771"/>
                  <a:pt x="1207743" y="181"/>
                  <a:pt x="1335341" y="0"/>
                </a:cubicBezTo>
                <a:cubicBezTo>
                  <a:pt x="1462939" y="-181"/>
                  <a:pt x="1819732" y="10366"/>
                  <a:pt x="2026439" y="0"/>
                </a:cubicBezTo>
                <a:cubicBezTo>
                  <a:pt x="2233146" y="-10366"/>
                  <a:pt x="2514750" y="25291"/>
                  <a:pt x="2717536" y="0"/>
                </a:cubicBezTo>
                <a:cubicBezTo>
                  <a:pt x="2920322" y="-25291"/>
                  <a:pt x="3027519" y="5878"/>
                  <a:pt x="3303212" y="0"/>
                </a:cubicBezTo>
                <a:cubicBezTo>
                  <a:pt x="3578905" y="-5878"/>
                  <a:pt x="3483491" y="24446"/>
                  <a:pt x="3572623" y="0"/>
                </a:cubicBezTo>
                <a:cubicBezTo>
                  <a:pt x="3661755" y="-24446"/>
                  <a:pt x="3900185" y="32042"/>
                  <a:pt x="4158299" y="0"/>
                </a:cubicBezTo>
                <a:cubicBezTo>
                  <a:pt x="4416413" y="-32042"/>
                  <a:pt x="4576937" y="28067"/>
                  <a:pt x="4849396" y="0"/>
                </a:cubicBezTo>
                <a:cubicBezTo>
                  <a:pt x="5121855" y="-28067"/>
                  <a:pt x="5202830" y="53167"/>
                  <a:pt x="5329651" y="0"/>
                </a:cubicBezTo>
                <a:cubicBezTo>
                  <a:pt x="5456472" y="-53167"/>
                  <a:pt x="5579879" y="11937"/>
                  <a:pt x="5704483" y="0"/>
                </a:cubicBezTo>
                <a:cubicBezTo>
                  <a:pt x="5829087" y="-11937"/>
                  <a:pt x="6182422" y="75884"/>
                  <a:pt x="6501002" y="0"/>
                </a:cubicBezTo>
                <a:cubicBezTo>
                  <a:pt x="6819582" y="-75884"/>
                  <a:pt x="6860394" y="712"/>
                  <a:pt x="7192100" y="0"/>
                </a:cubicBezTo>
                <a:cubicBezTo>
                  <a:pt x="7523806" y="-712"/>
                  <a:pt x="7630345" y="69955"/>
                  <a:pt x="7988619" y="0"/>
                </a:cubicBezTo>
                <a:cubicBezTo>
                  <a:pt x="8346893" y="-69955"/>
                  <a:pt x="8489895" y="50349"/>
                  <a:pt x="8679717" y="0"/>
                </a:cubicBezTo>
                <a:cubicBezTo>
                  <a:pt x="8869539" y="-50349"/>
                  <a:pt x="8883889" y="36837"/>
                  <a:pt x="9054549" y="0"/>
                </a:cubicBezTo>
                <a:cubicBezTo>
                  <a:pt x="9225209" y="-36837"/>
                  <a:pt x="9416604" y="29141"/>
                  <a:pt x="9534803" y="0"/>
                </a:cubicBezTo>
                <a:cubicBezTo>
                  <a:pt x="9653002" y="-29141"/>
                  <a:pt x="9747085" y="32170"/>
                  <a:pt x="9804214" y="0"/>
                </a:cubicBezTo>
                <a:cubicBezTo>
                  <a:pt x="9861343" y="-32170"/>
                  <a:pt x="10290778" y="25118"/>
                  <a:pt x="10542166" y="0"/>
                </a:cubicBezTo>
                <a:cubicBezTo>
                  <a:pt x="10573339" y="144172"/>
                  <a:pt x="10501170" y="268798"/>
                  <a:pt x="10542166" y="369332"/>
                </a:cubicBezTo>
                <a:cubicBezTo>
                  <a:pt x="10423629" y="426094"/>
                  <a:pt x="10178036" y="345784"/>
                  <a:pt x="10061912" y="369332"/>
                </a:cubicBezTo>
                <a:cubicBezTo>
                  <a:pt x="9945788" y="392880"/>
                  <a:pt x="9637658" y="282150"/>
                  <a:pt x="9265393" y="369332"/>
                </a:cubicBezTo>
                <a:cubicBezTo>
                  <a:pt x="8893128" y="456514"/>
                  <a:pt x="9124386" y="348829"/>
                  <a:pt x="8995982" y="369332"/>
                </a:cubicBezTo>
                <a:cubicBezTo>
                  <a:pt x="8867578" y="389835"/>
                  <a:pt x="8830313" y="353539"/>
                  <a:pt x="8726571" y="369332"/>
                </a:cubicBezTo>
                <a:cubicBezTo>
                  <a:pt x="8622829" y="385125"/>
                  <a:pt x="8485728" y="368200"/>
                  <a:pt x="8351738" y="369332"/>
                </a:cubicBezTo>
                <a:cubicBezTo>
                  <a:pt x="8217748" y="370464"/>
                  <a:pt x="7974766" y="331519"/>
                  <a:pt x="7766062" y="369332"/>
                </a:cubicBezTo>
                <a:cubicBezTo>
                  <a:pt x="7557358" y="407145"/>
                  <a:pt x="7410456" y="308656"/>
                  <a:pt x="7180386" y="369332"/>
                </a:cubicBezTo>
                <a:cubicBezTo>
                  <a:pt x="6950316" y="430008"/>
                  <a:pt x="6810949" y="331921"/>
                  <a:pt x="6700132" y="369332"/>
                </a:cubicBezTo>
                <a:cubicBezTo>
                  <a:pt x="6589315" y="406743"/>
                  <a:pt x="6391002" y="312853"/>
                  <a:pt x="6219878" y="369332"/>
                </a:cubicBezTo>
                <a:cubicBezTo>
                  <a:pt x="6048754" y="425811"/>
                  <a:pt x="5884119" y="347675"/>
                  <a:pt x="5634202" y="369332"/>
                </a:cubicBezTo>
                <a:cubicBezTo>
                  <a:pt x="5384285" y="390989"/>
                  <a:pt x="5430748" y="344237"/>
                  <a:pt x="5364791" y="369332"/>
                </a:cubicBezTo>
                <a:cubicBezTo>
                  <a:pt x="5298834" y="394427"/>
                  <a:pt x="4945436" y="302415"/>
                  <a:pt x="4568272" y="369332"/>
                </a:cubicBezTo>
                <a:cubicBezTo>
                  <a:pt x="4191108" y="436249"/>
                  <a:pt x="4417302" y="348146"/>
                  <a:pt x="4298861" y="369332"/>
                </a:cubicBezTo>
                <a:cubicBezTo>
                  <a:pt x="4180420" y="390518"/>
                  <a:pt x="3863397" y="337114"/>
                  <a:pt x="3713185" y="369332"/>
                </a:cubicBezTo>
                <a:cubicBezTo>
                  <a:pt x="3562973" y="401550"/>
                  <a:pt x="3442027" y="358891"/>
                  <a:pt x="3232931" y="369332"/>
                </a:cubicBezTo>
                <a:cubicBezTo>
                  <a:pt x="3023835" y="379773"/>
                  <a:pt x="2880493" y="344121"/>
                  <a:pt x="2752677" y="369332"/>
                </a:cubicBezTo>
                <a:cubicBezTo>
                  <a:pt x="2624861" y="394543"/>
                  <a:pt x="2434964" y="364996"/>
                  <a:pt x="2272422" y="369332"/>
                </a:cubicBezTo>
                <a:cubicBezTo>
                  <a:pt x="2109881" y="373668"/>
                  <a:pt x="2069737" y="366161"/>
                  <a:pt x="1897590" y="369332"/>
                </a:cubicBezTo>
                <a:cubicBezTo>
                  <a:pt x="1725443" y="372503"/>
                  <a:pt x="1374190" y="351796"/>
                  <a:pt x="1101071" y="369332"/>
                </a:cubicBezTo>
                <a:cubicBezTo>
                  <a:pt x="827952" y="386868"/>
                  <a:pt x="778462" y="324208"/>
                  <a:pt x="515395" y="369332"/>
                </a:cubicBezTo>
                <a:cubicBezTo>
                  <a:pt x="252328" y="414456"/>
                  <a:pt x="231515" y="363452"/>
                  <a:pt x="0" y="369332"/>
                </a:cubicBezTo>
                <a:cubicBezTo>
                  <a:pt x="-20059" y="247872"/>
                  <a:pt x="25681" y="172103"/>
                  <a:pt x="0" y="0"/>
                </a:cubicBezTo>
                <a:close/>
              </a:path>
            </a:pathLst>
          </a:custGeom>
          <a:noFill/>
          <a:ln w="38100">
            <a:solidFill>
              <a:schemeClr val="accent6">
                <a:lumMod val="50000"/>
              </a:schemeClr>
            </a:solidFill>
            <a:extLst>
              <a:ext uri="{C807C97D-BFC1-408E-A445-0C87EB9F89A2}">
                <ask:lineSketchStyleProps xmlns:ask="http://schemas.microsoft.com/office/drawing/2018/sketchyshapes" sd="2704330928">
                  <a:prstGeom prst="rect">
                    <a:avLst/>
                  </a:prstGeom>
                  <ask:type>
                    <ask:lineSketchScribble/>
                  </ask:type>
                </ask:lineSketchStyleProps>
              </a:ext>
            </a:extLst>
          </a:ln>
        </p:spPr>
        <p:txBody>
          <a:bodyPr wrap="square" rtlCol="0">
            <a:spAutoFit/>
          </a:bodyPr>
          <a:lstStyle/>
          <a:p>
            <a:r>
              <a:rPr lang="es-ES" dirty="0">
                <a:solidFill>
                  <a:schemeClr val="accent6">
                    <a:lumMod val="50000"/>
                  </a:schemeClr>
                </a:solidFill>
                <a:latin typeface="Amasis MT Pro Black" panose="02040A04050005020304" pitchFamily="18" charset="0"/>
              </a:rPr>
              <a:t>¿Qué es lo que Dios prohíbe cuando manda: “No tendrás otro Dios fuera de mí” Ex. 20,2</a:t>
            </a:r>
            <a:endParaRPr lang="es-MX" dirty="0">
              <a:solidFill>
                <a:schemeClr val="accent6">
                  <a:lumMod val="50000"/>
                </a:schemeClr>
              </a:solidFill>
              <a:latin typeface="Amasis MT Pro Black" panose="02040A04050005020304" pitchFamily="18" charset="0"/>
            </a:endParaRPr>
          </a:p>
        </p:txBody>
      </p:sp>
      <p:sp>
        <p:nvSpPr>
          <p:cNvPr id="3" name="CuadroTexto 2">
            <a:extLst>
              <a:ext uri="{FF2B5EF4-FFF2-40B4-BE49-F238E27FC236}">
                <a16:creationId xmlns:a16="http://schemas.microsoft.com/office/drawing/2014/main" id="{5D17B7BB-8796-48F3-BEF9-29B4901F3E98}"/>
              </a:ext>
            </a:extLst>
          </p:cNvPr>
          <p:cNvSpPr txBox="1"/>
          <p:nvPr/>
        </p:nvSpPr>
        <p:spPr>
          <a:xfrm>
            <a:off x="824917" y="1939255"/>
            <a:ext cx="10542166" cy="3970318"/>
          </a:xfrm>
          <a:custGeom>
            <a:avLst/>
            <a:gdLst>
              <a:gd name="connsiteX0" fmla="*/ 0 w 10542166"/>
              <a:gd name="connsiteY0" fmla="*/ 0 h 3970318"/>
              <a:gd name="connsiteX1" fmla="*/ 374833 w 10542166"/>
              <a:gd name="connsiteY1" fmla="*/ 0 h 3970318"/>
              <a:gd name="connsiteX2" fmla="*/ 749665 w 10542166"/>
              <a:gd name="connsiteY2" fmla="*/ 0 h 3970318"/>
              <a:gd name="connsiteX3" fmla="*/ 1335341 w 10542166"/>
              <a:gd name="connsiteY3" fmla="*/ 0 h 3970318"/>
              <a:gd name="connsiteX4" fmla="*/ 2026439 w 10542166"/>
              <a:gd name="connsiteY4" fmla="*/ 0 h 3970318"/>
              <a:gd name="connsiteX5" fmla="*/ 2717536 w 10542166"/>
              <a:gd name="connsiteY5" fmla="*/ 0 h 3970318"/>
              <a:gd name="connsiteX6" fmla="*/ 3303212 w 10542166"/>
              <a:gd name="connsiteY6" fmla="*/ 0 h 3970318"/>
              <a:gd name="connsiteX7" fmla="*/ 3572623 w 10542166"/>
              <a:gd name="connsiteY7" fmla="*/ 0 h 3970318"/>
              <a:gd name="connsiteX8" fmla="*/ 4158299 w 10542166"/>
              <a:gd name="connsiteY8" fmla="*/ 0 h 3970318"/>
              <a:gd name="connsiteX9" fmla="*/ 4849396 w 10542166"/>
              <a:gd name="connsiteY9" fmla="*/ 0 h 3970318"/>
              <a:gd name="connsiteX10" fmla="*/ 5329651 w 10542166"/>
              <a:gd name="connsiteY10" fmla="*/ 0 h 3970318"/>
              <a:gd name="connsiteX11" fmla="*/ 5704483 w 10542166"/>
              <a:gd name="connsiteY11" fmla="*/ 0 h 3970318"/>
              <a:gd name="connsiteX12" fmla="*/ 6501002 w 10542166"/>
              <a:gd name="connsiteY12" fmla="*/ 0 h 3970318"/>
              <a:gd name="connsiteX13" fmla="*/ 7192100 w 10542166"/>
              <a:gd name="connsiteY13" fmla="*/ 0 h 3970318"/>
              <a:gd name="connsiteX14" fmla="*/ 7988619 w 10542166"/>
              <a:gd name="connsiteY14" fmla="*/ 0 h 3970318"/>
              <a:gd name="connsiteX15" fmla="*/ 8679717 w 10542166"/>
              <a:gd name="connsiteY15" fmla="*/ 0 h 3970318"/>
              <a:gd name="connsiteX16" fmla="*/ 9054549 w 10542166"/>
              <a:gd name="connsiteY16" fmla="*/ 0 h 3970318"/>
              <a:gd name="connsiteX17" fmla="*/ 9534803 w 10542166"/>
              <a:gd name="connsiteY17" fmla="*/ 0 h 3970318"/>
              <a:gd name="connsiteX18" fmla="*/ 9804214 w 10542166"/>
              <a:gd name="connsiteY18" fmla="*/ 0 h 3970318"/>
              <a:gd name="connsiteX19" fmla="*/ 10542166 w 10542166"/>
              <a:gd name="connsiteY19" fmla="*/ 0 h 3970318"/>
              <a:gd name="connsiteX20" fmla="*/ 10542166 w 10542166"/>
              <a:gd name="connsiteY20" fmla="*/ 646595 h 3970318"/>
              <a:gd name="connsiteX21" fmla="*/ 10542166 w 10542166"/>
              <a:gd name="connsiteY21" fmla="*/ 1174080 h 3970318"/>
              <a:gd name="connsiteX22" fmla="*/ 10542166 w 10542166"/>
              <a:gd name="connsiteY22" fmla="*/ 1622158 h 3970318"/>
              <a:gd name="connsiteX23" fmla="*/ 10542166 w 10542166"/>
              <a:gd name="connsiteY23" fmla="*/ 2268753 h 3970318"/>
              <a:gd name="connsiteX24" fmla="*/ 10542166 w 10542166"/>
              <a:gd name="connsiteY24" fmla="*/ 2796238 h 3970318"/>
              <a:gd name="connsiteX25" fmla="*/ 10542166 w 10542166"/>
              <a:gd name="connsiteY25" fmla="*/ 3403130 h 3970318"/>
              <a:gd name="connsiteX26" fmla="*/ 10542166 w 10542166"/>
              <a:gd name="connsiteY26" fmla="*/ 3970318 h 3970318"/>
              <a:gd name="connsiteX27" fmla="*/ 10272755 w 10542166"/>
              <a:gd name="connsiteY27" fmla="*/ 3970318 h 3970318"/>
              <a:gd name="connsiteX28" fmla="*/ 9792501 w 10542166"/>
              <a:gd name="connsiteY28" fmla="*/ 3970318 h 3970318"/>
              <a:gd name="connsiteX29" fmla="*/ 9312247 w 10542166"/>
              <a:gd name="connsiteY29" fmla="*/ 3970318 h 3970318"/>
              <a:gd name="connsiteX30" fmla="*/ 8726571 w 10542166"/>
              <a:gd name="connsiteY30" fmla="*/ 3970318 h 3970318"/>
              <a:gd name="connsiteX31" fmla="*/ 8457160 w 10542166"/>
              <a:gd name="connsiteY31" fmla="*/ 3970318 h 3970318"/>
              <a:gd name="connsiteX32" fmla="*/ 7660641 w 10542166"/>
              <a:gd name="connsiteY32" fmla="*/ 3970318 h 3970318"/>
              <a:gd name="connsiteX33" fmla="*/ 7391230 w 10542166"/>
              <a:gd name="connsiteY33" fmla="*/ 3970318 h 3970318"/>
              <a:gd name="connsiteX34" fmla="*/ 6805554 w 10542166"/>
              <a:gd name="connsiteY34" fmla="*/ 3970318 h 3970318"/>
              <a:gd name="connsiteX35" fmla="*/ 6325300 w 10542166"/>
              <a:gd name="connsiteY35" fmla="*/ 3970318 h 3970318"/>
              <a:gd name="connsiteX36" fmla="*/ 5845045 w 10542166"/>
              <a:gd name="connsiteY36" fmla="*/ 3970318 h 3970318"/>
              <a:gd name="connsiteX37" fmla="*/ 5364791 w 10542166"/>
              <a:gd name="connsiteY37" fmla="*/ 3970318 h 3970318"/>
              <a:gd name="connsiteX38" fmla="*/ 4989959 w 10542166"/>
              <a:gd name="connsiteY38" fmla="*/ 3970318 h 3970318"/>
              <a:gd name="connsiteX39" fmla="*/ 4193439 w 10542166"/>
              <a:gd name="connsiteY39" fmla="*/ 3970318 h 3970318"/>
              <a:gd name="connsiteX40" fmla="*/ 3607763 w 10542166"/>
              <a:gd name="connsiteY40" fmla="*/ 3970318 h 3970318"/>
              <a:gd name="connsiteX41" fmla="*/ 2916666 w 10542166"/>
              <a:gd name="connsiteY41" fmla="*/ 3970318 h 3970318"/>
              <a:gd name="connsiteX42" fmla="*/ 2330990 w 10542166"/>
              <a:gd name="connsiteY42" fmla="*/ 3970318 h 3970318"/>
              <a:gd name="connsiteX43" fmla="*/ 1956157 w 10542166"/>
              <a:gd name="connsiteY43" fmla="*/ 3970318 h 3970318"/>
              <a:gd name="connsiteX44" fmla="*/ 1475903 w 10542166"/>
              <a:gd name="connsiteY44" fmla="*/ 3970318 h 3970318"/>
              <a:gd name="connsiteX45" fmla="*/ 1101071 w 10542166"/>
              <a:gd name="connsiteY45" fmla="*/ 3970318 h 3970318"/>
              <a:gd name="connsiteX46" fmla="*/ 831660 w 10542166"/>
              <a:gd name="connsiteY46" fmla="*/ 3970318 h 3970318"/>
              <a:gd name="connsiteX47" fmla="*/ 0 w 10542166"/>
              <a:gd name="connsiteY47" fmla="*/ 3970318 h 3970318"/>
              <a:gd name="connsiteX48" fmla="*/ 0 w 10542166"/>
              <a:gd name="connsiteY48" fmla="*/ 3522239 h 3970318"/>
              <a:gd name="connsiteX49" fmla="*/ 0 w 10542166"/>
              <a:gd name="connsiteY49" fmla="*/ 2915348 h 3970318"/>
              <a:gd name="connsiteX50" fmla="*/ 0 w 10542166"/>
              <a:gd name="connsiteY50" fmla="*/ 2348160 h 3970318"/>
              <a:gd name="connsiteX51" fmla="*/ 0 w 10542166"/>
              <a:gd name="connsiteY51" fmla="*/ 1900081 h 3970318"/>
              <a:gd name="connsiteX52" fmla="*/ 0 w 10542166"/>
              <a:gd name="connsiteY52" fmla="*/ 1372596 h 3970318"/>
              <a:gd name="connsiteX53" fmla="*/ 0 w 10542166"/>
              <a:gd name="connsiteY53" fmla="*/ 726001 h 3970318"/>
              <a:gd name="connsiteX54" fmla="*/ 0 w 10542166"/>
              <a:gd name="connsiteY54"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542166" h="3970318" extrusionOk="0">
                <a:moveTo>
                  <a:pt x="0" y="0"/>
                </a:moveTo>
                <a:cubicBezTo>
                  <a:pt x="131855" y="-32571"/>
                  <a:pt x="224032" y="32541"/>
                  <a:pt x="374833" y="0"/>
                </a:cubicBezTo>
                <a:cubicBezTo>
                  <a:pt x="525634" y="-32541"/>
                  <a:pt x="600867" y="14771"/>
                  <a:pt x="749665" y="0"/>
                </a:cubicBezTo>
                <a:cubicBezTo>
                  <a:pt x="898463" y="-14771"/>
                  <a:pt x="1207743" y="181"/>
                  <a:pt x="1335341" y="0"/>
                </a:cubicBezTo>
                <a:cubicBezTo>
                  <a:pt x="1462939" y="-181"/>
                  <a:pt x="1819732" y="10366"/>
                  <a:pt x="2026439" y="0"/>
                </a:cubicBezTo>
                <a:cubicBezTo>
                  <a:pt x="2233146" y="-10366"/>
                  <a:pt x="2514750" y="25291"/>
                  <a:pt x="2717536" y="0"/>
                </a:cubicBezTo>
                <a:cubicBezTo>
                  <a:pt x="2920322" y="-25291"/>
                  <a:pt x="3027519" y="5878"/>
                  <a:pt x="3303212" y="0"/>
                </a:cubicBezTo>
                <a:cubicBezTo>
                  <a:pt x="3578905" y="-5878"/>
                  <a:pt x="3483491" y="24446"/>
                  <a:pt x="3572623" y="0"/>
                </a:cubicBezTo>
                <a:cubicBezTo>
                  <a:pt x="3661755" y="-24446"/>
                  <a:pt x="3900185" y="32042"/>
                  <a:pt x="4158299" y="0"/>
                </a:cubicBezTo>
                <a:cubicBezTo>
                  <a:pt x="4416413" y="-32042"/>
                  <a:pt x="4576937" y="28067"/>
                  <a:pt x="4849396" y="0"/>
                </a:cubicBezTo>
                <a:cubicBezTo>
                  <a:pt x="5121855" y="-28067"/>
                  <a:pt x="5202830" y="53167"/>
                  <a:pt x="5329651" y="0"/>
                </a:cubicBezTo>
                <a:cubicBezTo>
                  <a:pt x="5456472" y="-53167"/>
                  <a:pt x="5579879" y="11937"/>
                  <a:pt x="5704483" y="0"/>
                </a:cubicBezTo>
                <a:cubicBezTo>
                  <a:pt x="5829087" y="-11937"/>
                  <a:pt x="6182422" y="75884"/>
                  <a:pt x="6501002" y="0"/>
                </a:cubicBezTo>
                <a:cubicBezTo>
                  <a:pt x="6819582" y="-75884"/>
                  <a:pt x="6860394" y="712"/>
                  <a:pt x="7192100" y="0"/>
                </a:cubicBezTo>
                <a:cubicBezTo>
                  <a:pt x="7523806" y="-712"/>
                  <a:pt x="7630345" y="69955"/>
                  <a:pt x="7988619" y="0"/>
                </a:cubicBezTo>
                <a:cubicBezTo>
                  <a:pt x="8346893" y="-69955"/>
                  <a:pt x="8489895" y="50349"/>
                  <a:pt x="8679717" y="0"/>
                </a:cubicBezTo>
                <a:cubicBezTo>
                  <a:pt x="8869539" y="-50349"/>
                  <a:pt x="8883889" y="36837"/>
                  <a:pt x="9054549" y="0"/>
                </a:cubicBezTo>
                <a:cubicBezTo>
                  <a:pt x="9225209" y="-36837"/>
                  <a:pt x="9416604" y="29141"/>
                  <a:pt x="9534803" y="0"/>
                </a:cubicBezTo>
                <a:cubicBezTo>
                  <a:pt x="9653002" y="-29141"/>
                  <a:pt x="9747085" y="32170"/>
                  <a:pt x="9804214" y="0"/>
                </a:cubicBezTo>
                <a:cubicBezTo>
                  <a:pt x="9861343" y="-32170"/>
                  <a:pt x="10290778" y="25118"/>
                  <a:pt x="10542166" y="0"/>
                </a:cubicBezTo>
                <a:cubicBezTo>
                  <a:pt x="10552052" y="285759"/>
                  <a:pt x="10524077" y="358178"/>
                  <a:pt x="10542166" y="646595"/>
                </a:cubicBezTo>
                <a:cubicBezTo>
                  <a:pt x="10560255" y="935012"/>
                  <a:pt x="10497721" y="992555"/>
                  <a:pt x="10542166" y="1174080"/>
                </a:cubicBezTo>
                <a:cubicBezTo>
                  <a:pt x="10586611" y="1355605"/>
                  <a:pt x="10529562" y="1522750"/>
                  <a:pt x="10542166" y="1622158"/>
                </a:cubicBezTo>
                <a:cubicBezTo>
                  <a:pt x="10554770" y="1721566"/>
                  <a:pt x="10515344" y="2057066"/>
                  <a:pt x="10542166" y="2268753"/>
                </a:cubicBezTo>
                <a:cubicBezTo>
                  <a:pt x="10568988" y="2480440"/>
                  <a:pt x="10479328" y="2623232"/>
                  <a:pt x="10542166" y="2796238"/>
                </a:cubicBezTo>
                <a:cubicBezTo>
                  <a:pt x="10605004" y="2969245"/>
                  <a:pt x="10493467" y="3164472"/>
                  <a:pt x="10542166" y="3403130"/>
                </a:cubicBezTo>
                <a:cubicBezTo>
                  <a:pt x="10590865" y="3641788"/>
                  <a:pt x="10532163" y="3808907"/>
                  <a:pt x="10542166" y="3970318"/>
                </a:cubicBezTo>
                <a:cubicBezTo>
                  <a:pt x="10478242" y="3995606"/>
                  <a:pt x="10347884" y="3963511"/>
                  <a:pt x="10272755" y="3970318"/>
                </a:cubicBezTo>
                <a:cubicBezTo>
                  <a:pt x="10197626" y="3977125"/>
                  <a:pt x="9903318" y="3932907"/>
                  <a:pt x="9792501" y="3970318"/>
                </a:cubicBezTo>
                <a:cubicBezTo>
                  <a:pt x="9681684" y="4007729"/>
                  <a:pt x="9483371" y="3913839"/>
                  <a:pt x="9312247" y="3970318"/>
                </a:cubicBezTo>
                <a:cubicBezTo>
                  <a:pt x="9141123" y="4026797"/>
                  <a:pt x="8976488" y="3948661"/>
                  <a:pt x="8726571" y="3970318"/>
                </a:cubicBezTo>
                <a:cubicBezTo>
                  <a:pt x="8476654" y="3991975"/>
                  <a:pt x="8523117" y="3945223"/>
                  <a:pt x="8457160" y="3970318"/>
                </a:cubicBezTo>
                <a:cubicBezTo>
                  <a:pt x="8391203" y="3995413"/>
                  <a:pt x="8037805" y="3903401"/>
                  <a:pt x="7660641" y="3970318"/>
                </a:cubicBezTo>
                <a:cubicBezTo>
                  <a:pt x="7283477" y="4037235"/>
                  <a:pt x="7509671" y="3949132"/>
                  <a:pt x="7391230" y="3970318"/>
                </a:cubicBezTo>
                <a:cubicBezTo>
                  <a:pt x="7272789" y="3991504"/>
                  <a:pt x="6955766" y="3938100"/>
                  <a:pt x="6805554" y="3970318"/>
                </a:cubicBezTo>
                <a:cubicBezTo>
                  <a:pt x="6655342" y="4002536"/>
                  <a:pt x="6534396" y="3959877"/>
                  <a:pt x="6325300" y="3970318"/>
                </a:cubicBezTo>
                <a:cubicBezTo>
                  <a:pt x="6116204" y="3980759"/>
                  <a:pt x="5978586" y="3948195"/>
                  <a:pt x="5845045" y="3970318"/>
                </a:cubicBezTo>
                <a:cubicBezTo>
                  <a:pt x="5711505" y="3992441"/>
                  <a:pt x="5527207" y="3958270"/>
                  <a:pt x="5364791" y="3970318"/>
                </a:cubicBezTo>
                <a:cubicBezTo>
                  <a:pt x="5202375" y="3982366"/>
                  <a:pt x="5162106" y="3967147"/>
                  <a:pt x="4989959" y="3970318"/>
                </a:cubicBezTo>
                <a:cubicBezTo>
                  <a:pt x="4817812" y="3973489"/>
                  <a:pt x="4469493" y="3952944"/>
                  <a:pt x="4193439" y="3970318"/>
                </a:cubicBezTo>
                <a:cubicBezTo>
                  <a:pt x="3917385" y="3987692"/>
                  <a:pt x="3870830" y="3925194"/>
                  <a:pt x="3607763" y="3970318"/>
                </a:cubicBezTo>
                <a:cubicBezTo>
                  <a:pt x="3344696" y="4015442"/>
                  <a:pt x="3161040" y="3930557"/>
                  <a:pt x="2916666" y="3970318"/>
                </a:cubicBezTo>
                <a:cubicBezTo>
                  <a:pt x="2672292" y="4010079"/>
                  <a:pt x="2537286" y="3932344"/>
                  <a:pt x="2330990" y="3970318"/>
                </a:cubicBezTo>
                <a:cubicBezTo>
                  <a:pt x="2124694" y="4008292"/>
                  <a:pt x="2038095" y="3959009"/>
                  <a:pt x="1956157" y="3970318"/>
                </a:cubicBezTo>
                <a:cubicBezTo>
                  <a:pt x="1874219" y="3981627"/>
                  <a:pt x="1676971" y="3965989"/>
                  <a:pt x="1475903" y="3970318"/>
                </a:cubicBezTo>
                <a:cubicBezTo>
                  <a:pt x="1274835" y="3974647"/>
                  <a:pt x="1246919" y="3938716"/>
                  <a:pt x="1101071" y="3970318"/>
                </a:cubicBezTo>
                <a:cubicBezTo>
                  <a:pt x="955223" y="4001920"/>
                  <a:pt x="910244" y="3948475"/>
                  <a:pt x="831660" y="3970318"/>
                </a:cubicBezTo>
                <a:cubicBezTo>
                  <a:pt x="753076" y="3992161"/>
                  <a:pt x="414560" y="3964151"/>
                  <a:pt x="0" y="3970318"/>
                </a:cubicBezTo>
                <a:cubicBezTo>
                  <a:pt x="-38439" y="3754481"/>
                  <a:pt x="31153" y="3643444"/>
                  <a:pt x="0" y="3522239"/>
                </a:cubicBezTo>
                <a:cubicBezTo>
                  <a:pt x="-31153" y="3401034"/>
                  <a:pt x="10968" y="3145179"/>
                  <a:pt x="0" y="2915348"/>
                </a:cubicBezTo>
                <a:cubicBezTo>
                  <a:pt x="-10968" y="2685517"/>
                  <a:pt x="1641" y="2502900"/>
                  <a:pt x="0" y="2348160"/>
                </a:cubicBezTo>
                <a:cubicBezTo>
                  <a:pt x="-1641" y="2193420"/>
                  <a:pt x="40947" y="2101661"/>
                  <a:pt x="0" y="1900081"/>
                </a:cubicBezTo>
                <a:cubicBezTo>
                  <a:pt x="-40947" y="1698501"/>
                  <a:pt x="14289" y="1481510"/>
                  <a:pt x="0" y="1372596"/>
                </a:cubicBezTo>
                <a:cubicBezTo>
                  <a:pt x="-14289" y="1263682"/>
                  <a:pt x="50650" y="874716"/>
                  <a:pt x="0" y="726001"/>
                </a:cubicBezTo>
                <a:cubicBezTo>
                  <a:pt x="-50650" y="577287"/>
                  <a:pt x="65019" y="341104"/>
                  <a:pt x="0" y="0"/>
                </a:cubicBezTo>
                <a:close/>
              </a:path>
            </a:pathLst>
          </a:custGeom>
          <a:noFill/>
          <a:ln w="38100">
            <a:solidFill>
              <a:schemeClr val="accent6">
                <a:lumMod val="50000"/>
              </a:schemeClr>
            </a:solidFill>
            <a:extLst>
              <a:ext uri="{C807C97D-BFC1-408E-A445-0C87EB9F89A2}">
                <ask:lineSketchStyleProps xmlns:ask="http://schemas.microsoft.com/office/drawing/2018/sketchyshapes" sd="2704330928">
                  <a:prstGeom prst="rect">
                    <a:avLst/>
                  </a:prstGeom>
                  <ask:type>
                    <ask:lineSketchScribble/>
                  </ask:type>
                </ask:lineSketchStyleProps>
              </a:ext>
            </a:extLst>
          </a:ln>
        </p:spPr>
        <p:txBody>
          <a:bodyPr wrap="square" rtlCol="0">
            <a:spAutoFit/>
          </a:bodyPr>
          <a:lstStyle/>
          <a:p>
            <a:pPr marL="285750" indent="-285750">
              <a:buFont typeface="Wingdings" panose="05000000000000000000" pitchFamily="2" charset="2"/>
              <a:buChar char="Ø"/>
            </a:pPr>
            <a:r>
              <a:rPr lang="es-ES" dirty="0">
                <a:solidFill>
                  <a:schemeClr val="accent6">
                    <a:lumMod val="50000"/>
                  </a:schemeClr>
                </a:solidFill>
                <a:latin typeface="Amasis MT Pro Black" panose="02040A04050005020304" pitchFamily="18" charset="0"/>
              </a:rPr>
              <a:t>El politeísmo y la idolatría, </a:t>
            </a:r>
            <a:r>
              <a:rPr lang="es-ES" dirty="0">
                <a:solidFill>
                  <a:schemeClr val="accent6">
                    <a:lumMod val="50000"/>
                  </a:schemeClr>
                </a:solidFill>
                <a:latin typeface="Amasis MT Pro" panose="02040504050005020304" pitchFamily="18" charset="0"/>
              </a:rPr>
              <a:t>que diviniza a una criatura, el poder, el dinero, incluso al demonio. </a:t>
            </a:r>
          </a:p>
          <a:p>
            <a:endParaRPr lang="es-ES" dirty="0">
              <a:solidFill>
                <a:schemeClr val="accent6">
                  <a:lumMod val="50000"/>
                </a:schemeClr>
              </a:solidFill>
              <a:latin typeface="Amasis MT Pro" panose="02040504050005020304" pitchFamily="18" charset="0"/>
            </a:endParaRPr>
          </a:p>
          <a:p>
            <a:pPr marL="285750" indent="-285750">
              <a:buFont typeface="Wingdings" panose="05000000000000000000" pitchFamily="2" charset="2"/>
              <a:buChar char="Ø"/>
            </a:pPr>
            <a:r>
              <a:rPr lang="es-ES" dirty="0">
                <a:solidFill>
                  <a:schemeClr val="accent6">
                    <a:lumMod val="50000"/>
                  </a:schemeClr>
                </a:solidFill>
                <a:latin typeface="Amasis MT Pro Black" panose="02040A04050005020304" pitchFamily="18" charset="0"/>
              </a:rPr>
              <a:t>La superstición, </a:t>
            </a:r>
            <a:r>
              <a:rPr lang="es-ES" dirty="0">
                <a:solidFill>
                  <a:schemeClr val="accent6">
                    <a:lumMod val="50000"/>
                  </a:schemeClr>
                </a:solidFill>
                <a:latin typeface="Amasis MT Pro" panose="02040504050005020304" pitchFamily="18" charset="0"/>
              </a:rPr>
              <a:t>que es una desviación del culto debido al Dios verdadero, y que se expresa también bajo las formas de adivinación, magia, brujería y espiritismo.</a:t>
            </a:r>
          </a:p>
          <a:p>
            <a:endParaRPr lang="es-ES" dirty="0">
              <a:solidFill>
                <a:schemeClr val="accent6">
                  <a:lumMod val="50000"/>
                </a:schemeClr>
              </a:solidFill>
              <a:latin typeface="Amasis MT Pro" panose="02040504050005020304" pitchFamily="18" charset="0"/>
            </a:endParaRPr>
          </a:p>
          <a:p>
            <a:pPr marL="285750" indent="-285750">
              <a:buFont typeface="Wingdings" panose="05000000000000000000" pitchFamily="2" charset="2"/>
              <a:buChar char="Ø"/>
            </a:pPr>
            <a:r>
              <a:rPr lang="es-ES" dirty="0">
                <a:solidFill>
                  <a:schemeClr val="accent6">
                    <a:lumMod val="50000"/>
                  </a:schemeClr>
                </a:solidFill>
                <a:latin typeface="Amasis MT Pro Black" panose="02040A04050005020304" pitchFamily="18" charset="0"/>
              </a:rPr>
              <a:t>La irreligión,</a:t>
            </a:r>
            <a:r>
              <a:rPr lang="es-ES" dirty="0">
                <a:solidFill>
                  <a:schemeClr val="accent6">
                    <a:lumMod val="50000"/>
                  </a:schemeClr>
                </a:solidFill>
                <a:latin typeface="Amasis MT Pro" panose="02040504050005020304" pitchFamily="18" charset="0"/>
              </a:rPr>
              <a:t> que se manifiesta en tentar a Dios con palabras o hechos; en el sacrilegio, que profana a las personas y las cosas sagradas, sobre todo la Eucaristía; en la simonía, que intenta comprar o vender realidades espirituales.</a:t>
            </a:r>
          </a:p>
          <a:p>
            <a:endParaRPr lang="es-ES" dirty="0">
              <a:solidFill>
                <a:schemeClr val="accent6">
                  <a:lumMod val="50000"/>
                </a:schemeClr>
              </a:solidFill>
              <a:latin typeface="Amasis MT Pro" panose="02040504050005020304" pitchFamily="18" charset="0"/>
            </a:endParaRPr>
          </a:p>
          <a:p>
            <a:pPr marL="285750" indent="-285750">
              <a:buFont typeface="Wingdings" panose="05000000000000000000" pitchFamily="2" charset="2"/>
              <a:buChar char="Ø"/>
            </a:pPr>
            <a:r>
              <a:rPr lang="es-ES" dirty="0">
                <a:solidFill>
                  <a:schemeClr val="accent6">
                    <a:lumMod val="50000"/>
                  </a:schemeClr>
                </a:solidFill>
                <a:latin typeface="Amasis MT Pro Black" panose="02040A04050005020304" pitchFamily="18" charset="0"/>
              </a:rPr>
              <a:t>El ateísmo,</a:t>
            </a:r>
            <a:r>
              <a:rPr lang="es-ES" dirty="0">
                <a:solidFill>
                  <a:schemeClr val="accent6">
                    <a:lumMod val="50000"/>
                  </a:schemeClr>
                </a:solidFill>
                <a:latin typeface="Amasis MT Pro" panose="02040504050005020304" pitchFamily="18" charset="0"/>
              </a:rPr>
              <a:t> que rechaza la existencia de Dios, apoyándose frecuentemente en una falsa concepción de la autonomía humana.</a:t>
            </a:r>
          </a:p>
          <a:p>
            <a:endParaRPr lang="es-ES" dirty="0">
              <a:solidFill>
                <a:schemeClr val="accent6">
                  <a:lumMod val="50000"/>
                </a:schemeClr>
              </a:solidFill>
              <a:latin typeface="Amasis MT Pro" panose="02040504050005020304" pitchFamily="18" charset="0"/>
            </a:endParaRPr>
          </a:p>
          <a:p>
            <a:pPr marL="285750" indent="-285750">
              <a:buFont typeface="Wingdings" panose="05000000000000000000" pitchFamily="2" charset="2"/>
              <a:buChar char="Ø"/>
            </a:pPr>
            <a:r>
              <a:rPr lang="es-ES" dirty="0">
                <a:solidFill>
                  <a:schemeClr val="accent6">
                    <a:lumMod val="50000"/>
                  </a:schemeClr>
                </a:solidFill>
                <a:latin typeface="Amasis MT Pro Black" panose="02040A04050005020304" pitchFamily="18" charset="0"/>
              </a:rPr>
              <a:t>El agnosticismo, </a:t>
            </a:r>
            <a:r>
              <a:rPr lang="es-ES" dirty="0">
                <a:solidFill>
                  <a:schemeClr val="accent6">
                    <a:lumMod val="50000"/>
                  </a:schemeClr>
                </a:solidFill>
                <a:latin typeface="Amasis MT Pro" panose="02040504050005020304" pitchFamily="18" charset="0"/>
              </a:rPr>
              <a:t>según el cual, nada se puede saber sobre Dios, y que abarca el indiferentismo y el ateísmo práctico. </a:t>
            </a:r>
            <a:endParaRPr lang="es-MX" dirty="0">
              <a:solidFill>
                <a:schemeClr val="accent6">
                  <a:lumMod val="50000"/>
                </a:schemeClr>
              </a:solidFill>
              <a:latin typeface="Amasis MT Pro Black" panose="02040A04050005020304" pitchFamily="18" charset="0"/>
            </a:endParaRPr>
          </a:p>
        </p:txBody>
      </p:sp>
    </p:spTree>
    <p:extLst>
      <p:ext uri="{BB962C8B-B14F-4D97-AF65-F5344CB8AC3E}">
        <p14:creationId xmlns:p14="http://schemas.microsoft.com/office/powerpoint/2010/main" val="216873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969B2F-2890-4139-8442-19E5C503840A}"/>
              </a:ext>
            </a:extLst>
          </p:cNvPr>
          <p:cNvSpPr txBox="1"/>
          <p:nvPr/>
        </p:nvSpPr>
        <p:spPr>
          <a:xfrm>
            <a:off x="1593908" y="723097"/>
            <a:ext cx="4949505" cy="1200329"/>
          </a:xfrm>
          <a:custGeom>
            <a:avLst/>
            <a:gdLst>
              <a:gd name="connsiteX0" fmla="*/ 0 w 4949505"/>
              <a:gd name="connsiteY0" fmla="*/ 0 h 1200329"/>
              <a:gd name="connsiteX1" fmla="*/ 549945 w 4949505"/>
              <a:gd name="connsiteY1" fmla="*/ 0 h 1200329"/>
              <a:gd name="connsiteX2" fmla="*/ 1099890 w 4949505"/>
              <a:gd name="connsiteY2" fmla="*/ 0 h 1200329"/>
              <a:gd name="connsiteX3" fmla="*/ 1600340 w 4949505"/>
              <a:gd name="connsiteY3" fmla="*/ 0 h 1200329"/>
              <a:gd name="connsiteX4" fmla="*/ 2150285 w 4949505"/>
              <a:gd name="connsiteY4" fmla="*/ 0 h 1200329"/>
              <a:gd name="connsiteX5" fmla="*/ 2700230 w 4949505"/>
              <a:gd name="connsiteY5" fmla="*/ 0 h 1200329"/>
              <a:gd name="connsiteX6" fmla="*/ 3200680 w 4949505"/>
              <a:gd name="connsiteY6" fmla="*/ 0 h 1200329"/>
              <a:gd name="connsiteX7" fmla="*/ 3651635 w 4949505"/>
              <a:gd name="connsiteY7" fmla="*/ 0 h 1200329"/>
              <a:gd name="connsiteX8" fmla="*/ 4201580 w 4949505"/>
              <a:gd name="connsiteY8" fmla="*/ 0 h 1200329"/>
              <a:gd name="connsiteX9" fmla="*/ 4949505 w 4949505"/>
              <a:gd name="connsiteY9" fmla="*/ 0 h 1200329"/>
              <a:gd name="connsiteX10" fmla="*/ 4949505 w 4949505"/>
              <a:gd name="connsiteY10" fmla="*/ 424116 h 1200329"/>
              <a:gd name="connsiteX11" fmla="*/ 4949505 w 4949505"/>
              <a:gd name="connsiteY11" fmla="*/ 848232 h 1200329"/>
              <a:gd name="connsiteX12" fmla="*/ 4949505 w 4949505"/>
              <a:gd name="connsiteY12" fmla="*/ 1200329 h 1200329"/>
              <a:gd name="connsiteX13" fmla="*/ 4449055 w 4949505"/>
              <a:gd name="connsiteY13" fmla="*/ 1200329 h 1200329"/>
              <a:gd name="connsiteX14" fmla="*/ 3948605 w 4949505"/>
              <a:gd name="connsiteY14" fmla="*/ 1200329 h 1200329"/>
              <a:gd name="connsiteX15" fmla="*/ 3448155 w 4949505"/>
              <a:gd name="connsiteY15" fmla="*/ 1200329 h 1200329"/>
              <a:gd name="connsiteX16" fmla="*/ 2997200 w 4949505"/>
              <a:gd name="connsiteY16" fmla="*/ 1200329 h 1200329"/>
              <a:gd name="connsiteX17" fmla="*/ 2496750 w 4949505"/>
              <a:gd name="connsiteY17" fmla="*/ 1200329 h 1200329"/>
              <a:gd name="connsiteX18" fmla="*/ 1897310 w 4949505"/>
              <a:gd name="connsiteY18" fmla="*/ 1200329 h 1200329"/>
              <a:gd name="connsiteX19" fmla="*/ 1495850 w 4949505"/>
              <a:gd name="connsiteY19" fmla="*/ 1200329 h 1200329"/>
              <a:gd name="connsiteX20" fmla="*/ 995400 w 4949505"/>
              <a:gd name="connsiteY20" fmla="*/ 1200329 h 1200329"/>
              <a:gd name="connsiteX21" fmla="*/ 494950 w 4949505"/>
              <a:gd name="connsiteY21" fmla="*/ 1200329 h 1200329"/>
              <a:gd name="connsiteX22" fmla="*/ 0 w 4949505"/>
              <a:gd name="connsiteY22" fmla="*/ 1200329 h 1200329"/>
              <a:gd name="connsiteX23" fmla="*/ 0 w 4949505"/>
              <a:gd name="connsiteY23" fmla="*/ 836229 h 1200329"/>
              <a:gd name="connsiteX24" fmla="*/ 0 w 4949505"/>
              <a:gd name="connsiteY24" fmla="*/ 472129 h 1200329"/>
              <a:gd name="connsiteX25" fmla="*/ 0 w 4949505"/>
              <a:gd name="connsiteY2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49505" h="1200329" extrusionOk="0">
                <a:moveTo>
                  <a:pt x="0" y="0"/>
                </a:moveTo>
                <a:cubicBezTo>
                  <a:pt x="122748" y="-20250"/>
                  <a:pt x="333668" y="61326"/>
                  <a:pt x="549945" y="0"/>
                </a:cubicBezTo>
                <a:cubicBezTo>
                  <a:pt x="766223" y="-61326"/>
                  <a:pt x="952809" y="32435"/>
                  <a:pt x="1099890" y="0"/>
                </a:cubicBezTo>
                <a:cubicBezTo>
                  <a:pt x="1246972" y="-32435"/>
                  <a:pt x="1407588" y="42802"/>
                  <a:pt x="1600340" y="0"/>
                </a:cubicBezTo>
                <a:cubicBezTo>
                  <a:pt x="1793092" y="-42802"/>
                  <a:pt x="2021841" y="45931"/>
                  <a:pt x="2150285" y="0"/>
                </a:cubicBezTo>
                <a:cubicBezTo>
                  <a:pt x="2278730" y="-45931"/>
                  <a:pt x="2452255" y="9354"/>
                  <a:pt x="2700230" y="0"/>
                </a:cubicBezTo>
                <a:cubicBezTo>
                  <a:pt x="2948206" y="-9354"/>
                  <a:pt x="3037019" y="23570"/>
                  <a:pt x="3200680" y="0"/>
                </a:cubicBezTo>
                <a:cubicBezTo>
                  <a:pt x="3364341" y="-23570"/>
                  <a:pt x="3490389" y="51060"/>
                  <a:pt x="3651635" y="0"/>
                </a:cubicBezTo>
                <a:cubicBezTo>
                  <a:pt x="3812881" y="-51060"/>
                  <a:pt x="3955623" y="49245"/>
                  <a:pt x="4201580" y="0"/>
                </a:cubicBezTo>
                <a:cubicBezTo>
                  <a:pt x="4447537" y="-49245"/>
                  <a:pt x="4676201" y="72221"/>
                  <a:pt x="4949505" y="0"/>
                </a:cubicBezTo>
                <a:cubicBezTo>
                  <a:pt x="4962396" y="163150"/>
                  <a:pt x="4902256" y="304194"/>
                  <a:pt x="4949505" y="424116"/>
                </a:cubicBezTo>
                <a:cubicBezTo>
                  <a:pt x="4996754" y="544038"/>
                  <a:pt x="4930389" y="717027"/>
                  <a:pt x="4949505" y="848232"/>
                </a:cubicBezTo>
                <a:cubicBezTo>
                  <a:pt x="4968621" y="979437"/>
                  <a:pt x="4912558" y="1113392"/>
                  <a:pt x="4949505" y="1200329"/>
                </a:cubicBezTo>
                <a:cubicBezTo>
                  <a:pt x="4754320" y="1259044"/>
                  <a:pt x="4549608" y="1171506"/>
                  <a:pt x="4449055" y="1200329"/>
                </a:cubicBezTo>
                <a:cubicBezTo>
                  <a:pt x="4348502" y="1229152"/>
                  <a:pt x="4125969" y="1174772"/>
                  <a:pt x="3948605" y="1200329"/>
                </a:cubicBezTo>
                <a:cubicBezTo>
                  <a:pt x="3771241" y="1225886"/>
                  <a:pt x="3567250" y="1146127"/>
                  <a:pt x="3448155" y="1200329"/>
                </a:cubicBezTo>
                <a:cubicBezTo>
                  <a:pt x="3329060" y="1254531"/>
                  <a:pt x="3133079" y="1156202"/>
                  <a:pt x="2997200" y="1200329"/>
                </a:cubicBezTo>
                <a:cubicBezTo>
                  <a:pt x="2861322" y="1244456"/>
                  <a:pt x="2601233" y="1153263"/>
                  <a:pt x="2496750" y="1200329"/>
                </a:cubicBezTo>
                <a:cubicBezTo>
                  <a:pt x="2392267" y="1247395"/>
                  <a:pt x="2040051" y="1170709"/>
                  <a:pt x="1897310" y="1200329"/>
                </a:cubicBezTo>
                <a:cubicBezTo>
                  <a:pt x="1754569" y="1229949"/>
                  <a:pt x="1599893" y="1174518"/>
                  <a:pt x="1495850" y="1200329"/>
                </a:cubicBezTo>
                <a:cubicBezTo>
                  <a:pt x="1391807" y="1226140"/>
                  <a:pt x="1153388" y="1182752"/>
                  <a:pt x="995400" y="1200329"/>
                </a:cubicBezTo>
                <a:cubicBezTo>
                  <a:pt x="837412" y="1217906"/>
                  <a:pt x="680740" y="1169434"/>
                  <a:pt x="494950" y="1200329"/>
                </a:cubicBezTo>
                <a:cubicBezTo>
                  <a:pt x="309160" y="1231224"/>
                  <a:pt x="139565" y="1159767"/>
                  <a:pt x="0" y="1200329"/>
                </a:cubicBezTo>
                <a:cubicBezTo>
                  <a:pt x="-2808" y="1120203"/>
                  <a:pt x="38627" y="940990"/>
                  <a:pt x="0" y="836229"/>
                </a:cubicBezTo>
                <a:cubicBezTo>
                  <a:pt x="-38627" y="731468"/>
                  <a:pt x="31271" y="649636"/>
                  <a:pt x="0" y="472129"/>
                </a:cubicBezTo>
                <a:cubicBezTo>
                  <a:pt x="-31271" y="294622"/>
                  <a:pt x="50646" y="120212"/>
                  <a:pt x="0" y="0"/>
                </a:cubicBezTo>
                <a:close/>
              </a:path>
            </a:pathLst>
          </a:custGeom>
          <a:noFill/>
          <a:ln w="38100">
            <a:solidFill>
              <a:schemeClr val="accent6">
                <a:lumMod val="50000"/>
              </a:schemeClr>
            </a:solidFill>
            <a:extLst>
              <a:ext uri="{C807C97D-BFC1-408E-A445-0C87EB9F89A2}">
                <ask:lineSketchStyleProps xmlns:ask="http://schemas.microsoft.com/office/drawing/2018/sketchyshapes" sd="111212600">
                  <a:prstGeom prst="rect">
                    <a:avLst/>
                  </a:prstGeom>
                  <ask:type>
                    <ask:lineSketchScribble/>
                  </ask:type>
                </ask:lineSketchStyleProps>
              </a:ext>
            </a:extLst>
          </a:ln>
        </p:spPr>
        <p:txBody>
          <a:bodyPr wrap="square" rtlCol="0">
            <a:spAutoFit/>
          </a:bodyPr>
          <a:lstStyle/>
          <a:p>
            <a:pPr algn="l"/>
            <a:r>
              <a:rPr lang="es-ES" b="1" i="0" dirty="0">
                <a:solidFill>
                  <a:schemeClr val="accent6">
                    <a:lumMod val="50000"/>
                  </a:schemeClr>
                </a:solidFill>
                <a:effectLst/>
                <a:latin typeface="Amasis MT Pro" panose="02040504050005020304" pitchFamily="18" charset="0"/>
              </a:rPr>
              <a:t>No tomarás el nombre del Señor tu Dios en vano</a:t>
            </a:r>
            <a:r>
              <a:rPr lang="es-ES" b="0" i="0" dirty="0">
                <a:solidFill>
                  <a:schemeClr val="accent6">
                    <a:lumMod val="50000"/>
                  </a:schemeClr>
                </a:solidFill>
                <a:effectLst/>
                <a:latin typeface="Amasis MT Pro" panose="02040504050005020304" pitchFamily="18" charset="0"/>
              </a:rPr>
              <a:t>. Tal como lo dice, no se debe utilizar el nombre de Dios para realizar actos deshonestos contrarios a sus enseñanzas. (Éxodo 20:7)</a:t>
            </a:r>
          </a:p>
        </p:txBody>
      </p:sp>
      <p:sp>
        <p:nvSpPr>
          <p:cNvPr id="3" name="CuadroTexto 2">
            <a:extLst>
              <a:ext uri="{FF2B5EF4-FFF2-40B4-BE49-F238E27FC236}">
                <a16:creationId xmlns:a16="http://schemas.microsoft.com/office/drawing/2014/main" id="{05B6A382-321B-4E65-A828-FD400CBB1378}"/>
              </a:ext>
            </a:extLst>
          </p:cNvPr>
          <p:cNvSpPr txBox="1"/>
          <p:nvPr/>
        </p:nvSpPr>
        <p:spPr>
          <a:xfrm>
            <a:off x="3825380" y="132965"/>
            <a:ext cx="4731391" cy="369332"/>
          </a:xfrm>
          <a:prstGeom prst="rect">
            <a:avLst/>
          </a:prstGeom>
          <a:noFill/>
        </p:spPr>
        <p:txBody>
          <a:bodyPr wrap="square" rtlCol="0">
            <a:spAutoFit/>
          </a:bodyPr>
          <a:lstStyle/>
          <a:p>
            <a:pPr algn="l"/>
            <a:r>
              <a:rPr lang="es-ES" b="1" dirty="0">
                <a:solidFill>
                  <a:schemeClr val="accent6">
                    <a:lumMod val="50000"/>
                  </a:schemeClr>
                </a:solidFill>
                <a:latin typeface="Amasis MT Pro Black" panose="02040A04050005020304" pitchFamily="18" charset="0"/>
              </a:rPr>
              <a:t>SEGUNDO</a:t>
            </a:r>
            <a:r>
              <a:rPr lang="es-ES" b="1" i="0" dirty="0">
                <a:solidFill>
                  <a:schemeClr val="accent6">
                    <a:lumMod val="50000"/>
                  </a:schemeClr>
                </a:solidFill>
                <a:effectLst/>
                <a:latin typeface="Amasis MT Pro Black" panose="02040A04050005020304" pitchFamily="18" charset="0"/>
              </a:rPr>
              <a:t> MANDAMIENTO</a:t>
            </a:r>
          </a:p>
        </p:txBody>
      </p:sp>
      <p:sp>
        <p:nvSpPr>
          <p:cNvPr id="4" name="CuadroTexto 3">
            <a:extLst>
              <a:ext uri="{FF2B5EF4-FFF2-40B4-BE49-F238E27FC236}">
                <a16:creationId xmlns:a16="http://schemas.microsoft.com/office/drawing/2014/main" id="{4F98F7DE-E616-4A69-9C04-C8BD2E6B31BE}"/>
              </a:ext>
            </a:extLst>
          </p:cNvPr>
          <p:cNvSpPr txBox="1"/>
          <p:nvPr/>
        </p:nvSpPr>
        <p:spPr>
          <a:xfrm>
            <a:off x="1886098" y="2490315"/>
            <a:ext cx="8962266" cy="2813591"/>
          </a:xfrm>
          <a:custGeom>
            <a:avLst/>
            <a:gdLst>
              <a:gd name="connsiteX0" fmla="*/ 0 w 8962266"/>
              <a:gd name="connsiteY0" fmla="*/ 0 h 2813591"/>
              <a:gd name="connsiteX1" fmla="*/ 418239 w 8962266"/>
              <a:gd name="connsiteY1" fmla="*/ 0 h 2813591"/>
              <a:gd name="connsiteX2" fmla="*/ 836478 w 8962266"/>
              <a:gd name="connsiteY2" fmla="*/ 0 h 2813591"/>
              <a:gd name="connsiteX3" fmla="*/ 1433963 w 8962266"/>
              <a:gd name="connsiteY3" fmla="*/ 0 h 2813591"/>
              <a:gd name="connsiteX4" fmla="*/ 2121070 w 8962266"/>
              <a:gd name="connsiteY4" fmla="*/ 0 h 2813591"/>
              <a:gd name="connsiteX5" fmla="*/ 2808177 w 8962266"/>
              <a:gd name="connsiteY5" fmla="*/ 0 h 2813591"/>
              <a:gd name="connsiteX6" fmla="*/ 3405661 w 8962266"/>
              <a:gd name="connsiteY6" fmla="*/ 0 h 2813591"/>
              <a:gd name="connsiteX7" fmla="*/ 3734277 w 8962266"/>
              <a:gd name="connsiteY7" fmla="*/ 0 h 2813591"/>
              <a:gd name="connsiteX8" fmla="*/ 4331762 w 8962266"/>
              <a:gd name="connsiteY8" fmla="*/ 0 h 2813591"/>
              <a:gd name="connsiteX9" fmla="*/ 5018869 w 8962266"/>
              <a:gd name="connsiteY9" fmla="*/ 0 h 2813591"/>
              <a:gd name="connsiteX10" fmla="*/ 5526731 w 8962266"/>
              <a:gd name="connsiteY10" fmla="*/ 0 h 2813591"/>
              <a:gd name="connsiteX11" fmla="*/ 5944970 w 8962266"/>
              <a:gd name="connsiteY11" fmla="*/ 0 h 2813591"/>
              <a:gd name="connsiteX12" fmla="*/ 6721699 w 8962266"/>
              <a:gd name="connsiteY12" fmla="*/ 0 h 2813591"/>
              <a:gd name="connsiteX13" fmla="*/ 7408807 w 8962266"/>
              <a:gd name="connsiteY13" fmla="*/ 0 h 2813591"/>
              <a:gd name="connsiteX14" fmla="*/ 8185536 w 8962266"/>
              <a:gd name="connsiteY14" fmla="*/ 0 h 2813591"/>
              <a:gd name="connsiteX15" fmla="*/ 8962266 w 8962266"/>
              <a:gd name="connsiteY15" fmla="*/ 0 h 2813591"/>
              <a:gd name="connsiteX16" fmla="*/ 8962266 w 8962266"/>
              <a:gd name="connsiteY16" fmla="*/ 506446 h 2813591"/>
              <a:gd name="connsiteX17" fmla="*/ 8962266 w 8962266"/>
              <a:gd name="connsiteY17" fmla="*/ 1041029 h 2813591"/>
              <a:gd name="connsiteX18" fmla="*/ 8962266 w 8962266"/>
              <a:gd name="connsiteY18" fmla="*/ 1631883 h 2813591"/>
              <a:gd name="connsiteX19" fmla="*/ 8962266 w 8962266"/>
              <a:gd name="connsiteY19" fmla="*/ 2110193 h 2813591"/>
              <a:gd name="connsiteX20" fmla="*/ 8962266 w 8962266"/>
              <a:gd name="connsiteY20" fmla="*/ 2813591 h 2813591"/>
              <a:gd name="connsiteX21" fmla="*/ 8454404 w 8962266"/>
              <a:gd name="connsiteY21" fmla="*/ 2813591 h 2813591"/>
              <a:gd name="connsiteX22" fmla="*/ 7677675 w 8962266"/>
              <a:gd name="connsiteY22" fmla="*/ 2813591 h 2813591"/>
              <a:gd name="connsiteX23" fmla="*/ 7349058 w 8962266"/>
              <a:gd name="connsiteY23" fmla="*/ 2813591 h 2813591"/>
              <a:gd name="connsiteX24" fmla="*/ 7020442 w 8962266"/>
              <a:gd name="connsiteY24" fmla="*/ 2813591 h 2813591"/>
              <a:gd name="connsiteX25" fmla="*/ 6602203 w 8962266"/>
              <a:gd name="connsiteY25" fmla="*/ 2813591 h 2813591"/>
              <a:gd name="connsiteX26" fmla="*/ 6004718 w 8962266"/>
              <a:gd name="connsiteY26" fmla="*/ 2813591 h 2813591"/>
              <a:gd name="connsiteX27" fmla="*/ 5407234 w 8962266"/>
              <a:gd name="connsiteY27" fmla="*/ 2813591 h 2813591"/>
              <a:gd name="connsiteX28" fmla="*/ 4899372 w 8962266"/>
              <a:gd name="connsiteY28" fmla="*/ 2813591 h 2813591"/>
              <a:gd name="connsiteX29" fmla="*/ 4391510 w 8962266"/>
              <a:gd name="connsiteY29" fmla="*/ 2813591 h 2813591"/>
              <a:gd name="connsiteX30" fmla="*/ 3794026 w 8962266"/>
              <a:gd name="connsiteY30" fmla="*/ 2813591 h 2813591"/>
              <a:gd name="connsiteX31" fmla="*/ 3465410 w 8962266"/>
              <a:gd name="connsiteY31" fmla="*/ 2813591 h 2813591"/>
              <a:gd name="connsiteX32" fmla="*/ 2688680 w 8962266"/>
              <a:gd name="connsiteY32" fmla="*/ 2813591 h 2813591"/>
              <a:gd name="connsiteX33" fmla="*/ 2360063 w 8962266"/>
              <a:gd name="connsiteY33" fmla="*/ 2813591 h 2813591"/>
              <a:gd name="connsiteX34" fmla="*/ 1762579 w 8962266"/>
              <a:gd name="connsiteY34" fmla="*/ 2813591 h 2813591"/>
              <a:gd name="connsiteX35" fmla="*/ 1254717 w 8962266"/>
              <a:gd name="connsiteY35" fmla="*/ 2813591 h 2813591"/>
              <a:gd name="connsiteX36" fmla="*/ 746856 w 8962266"/>
              <a:gd name="connsiteY36" fmla="*/ 2813591 h 2813591"/>
              <a:gd name="connsiteX37" fmla="*/ 0 w 8962266"/>
              <a:gd name="connsiteY37" fmla="*/ 2813591 h 2813591"/>
              <a:gd name="connsiteX38" fmla="*/ 0 w 8962266"/>
              <a:gd name="connsiteY38" fmla="*/ 2307145 h 2813591"/>
              <a:gd name="connsiteX39" fmla="*/ 0 w 8962266"/>
              <a:gd name="connsiteY39" fmla="*/ 1828834 h 2813591"/>
              <a:gd name="connsiteX40" fmla="*/ 0 w 8962266"/>
              <a:gd name="connsiteY40" fmla="*/ 1350524 h 2813591"/>
              <a:gd name="connsiteX41" fmla="*/ 0 w 8962266"/>
              <a:gd name="connsiteY41" fmla="*/ 815941 h 2813591"/>
              <a:gd name="connsiteX42" fmla="*/ 0 w 8962266"/>
              <a:gd name="connsiteY42" fmla="*/ 0 h 281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962266" h="2813591" extrusionOk="0">
                <a:moveTo>
                  <a:pt x="0" y="0"/>
                </a:moveTo>
                <a:cubicBezTo>
                  <a:pt x="203834" y="-31592"/>
                  <a:pt x="295115" y="13538"/>
                  <a:pt x="418239" y="0"/>
                </a:cubicBezTo>
                <a:cubicBezTo>
                  <a:pt x="541363" y="-13538"/>
                  <a:pt x="714102" y="22004"/>
                  <a:pt x="836478" y="0"/>
                </a:cubicBezTo>
                <a:cubicBezTo>
                  <a:pt x="958854" y="-22004"/>
                  <a:pt x="1140827" y="61500"/>
                  <a:pt x="1433963" y="0"/>
                </a:cubicBezTo>
                <a:cubicBezTo>
                  <a:pt x="1727099" y="-61500"/>
                  <a:pt x="1939884" y="12476"/>
                  <a:pt x="2121070" y="0"/>
                </a:cubicBezTo>
                <a:cubicBezTo>
                  <a:pt x="2302256" y="-12476"/>
                  <a:pt x="2644325" y="69518"/>
                  <a:pt x="2808177" y="0"/>
                </a:cubicBezTo>
                <a:cubicBezTo>
                  <a:pt x="2972029" y="-69518"/>
                  <a:pt x="3206967" y="27367"/>
                  <a:pt x="3405661" y="0"/>
                </a:cubicBezTo>
                <a:cubicBezTo>
                  <a:pt x="3604355" y="-27367"/>
                  <a:pt x="3653122" y="30652"/>
                  <a:pt x="3734277" y="0"/>
                </a:cubicBezTo>
                <a:cubicBezTo>
                  <a:pt x="3815432" y="-30652"/>
                  <a:pt x="4054080" y="65015"/>
                  <a:pt x="4331762" y="0"/>
                </a:cubicBezTo>
                <a:cubicBezTo>
                  <a:pt x="4609444" y="-65015"/>
                  <a:pt x="4876497" y="13768"/>
                  <a:pt x="5018869" y="0"/>
                </a:cubicBezTo>
                <a:cubicBezTo>
                  <a:pt x="5161241" y="-13768"/>
                  <a:pt x="5347580" y="55524"/>
                  <a:pt x="5526731" y="0"/>
                </a:cubicBezTo>
                <a:cubicBezTo>
                  <a:pt x="5705882" y="-55524"/>
                  <a:pt x="5790778" y="10722"/>
                  <a:pt x="5944970" y="0"/>
                </a:cubicBezTo>
                <a:cubicBezTo>
                  <a:pt x="6099162" y="-10722"/>
                  <a:pt x="6509760" y="75004"/>
                  <a:pt x="6721699" y="0"/>
                </a:cubicBezTo>
                <a:cubicBezTo>
                  <a:pt x="6933638" y="-75004"/>
                  <a:pt x="7203881" y="53040"/>
                  <a:pt x="7408807" y="0"/>
                </a:cubicBezTo>
                <a:cubicBezTo>
                  <a:pt x="7613733" y="-53040"/>
                  <a:pt x="7867631" y="52108"/>
                  <a:pt x="8185536" y="0"/>
                </a:cubicBezTo>
                <a:cubicBezTo>
                  <a:pt x="8503441" y="-52108"/>
                  <a:pt x="8757872" y="26444"/>
                  <a:pt x="8962266" y="0"/>
                </a:cubicBezTo>
                <a:cubicBezTo>
                  <a:pt x="9011311" y="233439"/>
                  <a:pt x="8904101" y="330733"/>
                  <a:pt x="8962266" y="506446"/>
                </a:cubicBezTo>
                <a:cubicBezTo>
                  <a:pt x="9020431" y="682159"/>
                  <a:pt x="8946727" y="826095"/>
                  <a:pt x="8962266" y="1041029"/>
                </a:cubicBezTo>
                <a:cubicBezTo>
                  <a:pt x="8977805" y="1255963"/>
                  <a:pt x="8955821" y="1425765"/>
                  <a:pt x="8962266" y="1631883"/>
                </a:cubicBezTo>
                <a:cubicBezTo>
                  <a:pt x="8968711" y="1838001"/>
                  <a:pt x="8956717" y="2005885"/>
                  <a:pt x="8962266" y="2110193"/>
                </a:cubicBezTo>
                <a:cubicBezTo>
                  <a:pt x="8967815" y="2214501"/>
                  <a:pt x="8910684" y="2533441"/>
                  <a:pt x="8962266" y="2813591"/>
                </a:cubicBezTo>
                <a:cubicBezTo>
                  <a:pt x="8721564" y="2872819"/>
                  <a:pt x="8557741" y="2761347"/>
                  <a:pt x="8454404" y="2813591"/>
                </a:cubicBezTo>
                <a:cubicBezTo>
                  <a:pt x="8351067" y="2865835"/>
                  <a:pt x="7981125" y="2739753"/>
                  <a:pt x="7677675" y="2813591"/>
                </a:cubicBezTo>
                <a:cubicBezTo>
                  <a:pt x="7374225" y="2887429"/>
                  <a:pt x="7478877" y="2794660"/>
                  <a:pt x="7349058" y="2813591"/>
                </a:cubicBezTo>
                <a:cubicBezTo>
                  <a:pt x="7219239" y="2832522"/>
                  <a:pt x="7128387" y="2775367"/>
                  <a:pt x="7020442" y="2813591"/>
                </a:cubicBezTo>
                <a:cubicBezTo>
                  <a:pt x="6912497" y="2851815"/>
                  <a:pt x="6697985" y="2770844"/>
                  <a:pt x="6602203" y="2813591"/>
                </a:cubicBezTo>
                <a:cubicBezTo>
                  <a:pt x="6506421" y="2856338"/>
                  <a:pt x="6164865" y="2744797"/>
                  <a:pt x="6004718" y="2813591"/>
                </a:cubicBezTo>
                <a:cubicBezTo>
                  <a:pt x="5844572" y="2882385"/>
                  <a:pt x="5607480" y="2775386"/>
                  <a:pt x="5407234" y="2813591"/>
                </a:cubicBezTo>
                <a:cubicBezTo>
                  <a:pt x="5206988" y="2851796"/>
                  <a:pt x="5021911" y="2782506"/>
                  <a:pt x="4899372" y="2813591"/>
                </a:cubicBezTo>
                <a:cubicBezTo>
                  <a:pt x="4776833" y="2844676"/>
                  <a:pt x="4575383" y="2782142"/>
                  <a:pt x="4391510" y="2813591"/>
                </a:cubicBezTo>
                <a:cubicBezTo>
                  <a:pt x="4207637" y="2845040"/>
                  <a:pt x="3942550" y="2752585"/>
                  <a:pt x="3794026" y="2813591"/>
                </a:cubicBezTo>
                <a:cubicBezTo>
                  <a:pt x="3645502" y="2874597"/>
                  <a:pt x="3536779" y="2798469"/>
                  <a:pt x="3465410" y="2813591"/>
                </a:cubicBezTo>
                <a:cubicBezTo>
                  <a:pt x="3394041" y="2828713"/>
                  <a:pt x="2920817" y="2795888"/>
                  <a:pt x="2688680" y="2813591"/>
                </a:cubicBezTo>
                <a:cubicBezTo>
                  <a:pt x="2456543" y="2831294"/>
                  <a:pt x="2511944" y="2784108"/>
                  <a:pt x="2360063" y="2813591"/>
                </a:cubicBezTo>
                <a:cubicBezTo>
                  <a:pt x="2208182" y="2843074"/>
                  <a:pt x="1948090" y="2757584"/>
                  <a:pt x="1762579" y="2813591"/>
                </a:cubicBezTo>
                <a:cubicBezTo>
                  <a:pt x="1577068" y="2869598"/>
                  <a:pt x="1400080" y="2759710"/>
                  <a:pt x="1254717" y="2813591"/>
                </a:cubicBezTo>
                <a:cubicBezTo>
                  <a:pt x="1109354" y="2867472"/>
                  <a:pt x="914349" y="2771361"/>
                  <a:pt x="746856" y="2813591"/>
                </a:cubicBezTo>
                <a:cubicBezTo>
                  <a:pt x="579363" y="2855821"/>
                  <a:pt x="342995" y="2786373"/>
                  <a:pt x="0" y="2813591"/>
                </a:cubicBezTo>
                <a:cubicBezTo>
                  <a:pt x="-39239" y="2626063"/>
                  <a:pt x="6907" y="2474579"/>
                  <a:pt x="0" y="2307145"/>
                </a:cubicBezTo>
                <a:cubicBezTo>
                  <a:pt x="-6907" y="2139711"/>
                  <a:pt x="22879" y="1938740"/>
                  <a:pt x="0" y="1828834"/>
                </a:cubicBezTo>
                <a:cubicBezTo>
                  <a:pt x="-22879" y="1718928"/>
                  <a:pt x="10218" y="1491661"/>
                  <a:pt x="0" y="1350524"/>
                </a:cubicBezTo>
                <a:cubicBezTo>
                  <a:pt x="-10218" y="1209387"/>
                  <a:pt x="7595" y="1036682"/>
                  <a:pt x="0" y="815941"/>
                </a:cubicBezTo>
                <a:cubicBezTo>
                  <a:pt x="-7595" y="595200"/>
                  <a:pt x="17988" y="316859"/>
                  <a:pt x="0" y="0"/>
                </a:cubicBezTo>
                <a:close/>
              </a:path>
            </a:pathLst>
          </a:custGeom>
          <a:noFill/>
          <a:ln w="38100">
            <a:solidFill>
              <a:schemeClr val="accent6">
                <a:lumMod val="50000"/>
              </a:schemeClr>
            </a:solidFill>
            <a:extLst>
              <a:ext uri="{C807C97D-BFC1-408E-A445-0C87EB9F89A2}">
                <ask:lineSketchStyleProps xmlns:ask="http://schemas.microsoft.com/office/drawing/2018/sketchyshapes" sd="2704330928">
                  <a:prstGeom prst="rect">
                    <a:avLst/>
                  </a:prstGeom>
                  <ask:type>
                    <ask:lineSketchScribble/>
                  </ask:type>
                </ask:lineSketchStyleProps>
              </a:ext>
            </a:extLst>
          </a:ln>
        </p:spPr>
        <p:txBody>
          <a:bodyPr wrap="square" rtlCol="0">
            <a:spAutoFit/>
          </a:bodyPr>
          <a:lstStyle/>
          <a:p>
            <a:r>
              <a:rPr lang="es-ES" dirty="0">
                <a:solidFill>
                  <a:schemeClr val="accent6">
                    <a:lumMod val="50000"/>
                  </a:schemeClr>
                </a:solidFill>
                <a:latin typeface="Amasis MT Pro Black" panose="02040A04050005020304" pitchFamily="18" charset="0"/>
              </a:rPr>
              <a:t>¿ Cómo se respeta la santidad del Nombre de Dios?</a:t>
            </a:r>
          </a:p>
          <a:p>
            <a:pPr algn="just">
              <a:lnSpc>
                <a:spcPct val="150000"/>
              </a:lnSpc>
            </a:pPr>
            <a:r>
              <a:rPr lang="es-ES" dirty="0">
                <a:solidFill>
                  <a:schemeClr val="accent6">
                    <a:lumMod val="50000"/>
                  </a:schemeClr>
                </a:solidFill>
                <a:latin typeface="Amasis MT Pro" panose="02040504050005020304" pitchFamily="18" charset="0"/>
              </a:rPr>
              <a:t>Se respeta la santidad del Nombre de Dios invocándolo, bendiciéndole, alabándole y glorificándole. Ha de evitarse, por tanto, el abuso de apelar al Nombre de Dios para justificar un crimen, y todo uso inconveniente de su Nombre, como la blasfemia, (</a:t>
            </a:r>
            <a:r>
              <a:rPr lang="es-ES" b="0" i="0" dirty="0">
                <a:solidFill>
                  <a:schemeClr val="accent6">
                    <a:lumMod val="50000"/>
                  </a:schemeClr>
                </a:solidFill>
                <a:effectLst/>
                <a:latin typeface="Muli"/>
              </a:rPr>
              <a:t>Una </a:t>
            </a:r>
            <a:r>
              <a:rPr lang="es-ES" b="1" i="0" dirty="0">
                <a:solidFill>
                  <a:schemeClr val="accent6">
                    <a:lumMod val="50000"/>
                  </a:schemeClr>
                </a:solidFill>
                <a:effectLst/>
                <a:latin typeface="Muli"/>
              </a:rPr>
              <a:t>blasfemia</a:t>
            </a:r>
            <a:r>
              <a:rPr lang="es-ES" b="0" i="0" dirty="0">
                <a:solidFill>
                  <a:schemeClr val="accent6">
                    <a:lumMod val="50000"/>
                  </a:schemeClr>
                </a:solidFill>
                <a:effectLst/>
                <a:latin typeface="Muli"/>
              </a:rPr>
              <a:t> es un dicho </a:t>
            </a:r>
            <a:r>
              <a:rPr lang="es-ES" b="1" i="0" dirty="0">
                <a:solidFill>
                  <a:schemeClr val="accent6">
                    <a:lumMod val="50000"/>
                  </a:schemeClr>
                </a:solidFill>
                <a:effectLst/>
                <a:latin typeface="Muli"/>
              </a:rPr>
              <a:t>que</a:t>
            </a:r>
            <a:r>
              <a:rPr lang="es-ES" b="0" i="0" dirty="0">
                <a:solidFill>
                  <a:schemeClr val="accent6">
                    <a:lumMod val="50000"/>
                  </a:schemeClr>
                </a:solidFill>
                <a:effectLst/>
                <a:latin typeface="Muli"/>
              </a:rPr>
              <a:t> ofende o ultraja a un ser o a algo sagrado),</a:t>
            </a:r>
            <a:r>
              <a:rPr lang="es-ES" dirty="0">
                <a:solidFill>
                  <a:schemeClr val="accent6">
                    <a:lumMod val="50000"/>
                  </a:schemeClr>
                </a:solidFill>
                <a:latin typeface="Amasis MT Pro" panose="02040504050005020304" pitchFamily="18" charset="0"/>
              </a:rPr>
              <a:t> que por su misma naturaleza es un pecado grave; la imprecación (</a:t>
            </a:r>
            <a:r>
              <a:rPr lang="es-MX" b="1" i="0" dirty="0">
                <a:solidFill>
                  <a:srgbClr val="3A3A3A"/>
                </a:solidFill>
                <a:effectLst/>
                <a:latin typeface="-apple-system"/>
              </a:rPr>
              <a:t> </a:t>
            </a:r>
            <a:r>
              <a:rPr lang="es-MX" b="1" i="0" dirty="0">
                <a:solidFill>
                  <a:schemeClr val="accent6">
                    <a:lumMod val="50000"/>
                  </a:schemeClr>
                </a:solidFill>
                <a:effectLst/>
                <a:latin typeface="-apple-system"/>
              </a:rPr>
              <a:t>maldición </a:t>
            </a:r>
            <a:r>
              <a:rPr lang="es-MX" b="1" i="0" dirty="0">
                <a:solidFill>
                  <a:srgbClr val="3A3A3A"/>
                </a:solidFill>
                <a:effectLst/>
                <a:latin typeface="-apple-system"/>
              </a:rPr>
              <a:t>) </a:t>
            </a:r>
            <a:r>
              <a:rPr lang="es-ES" dirty="0">
                <a:solidFill>
                  <a:schemeClr val="accent6">
                    <a:lumMod val="50000"/>
                  </a:schemeClr>
                </a:solidFill>
                <a:latin typeface="Amasis MT Pro" panose="02040504050005020304" pitchFamily="18" charset="0"/>
              </a:rPr>
              <a:t>y la infidelidad a la promesa hecha en Nombre de Dios. </a:t>
            </a:r>
            <a:endParaRPr lang="es-MX" dirty="0">
              <a:solidFill>
                <a:schemeClr val="accent6">
                  <a:lumMod val="50000"/>
                </a:schemeClr>
              </a:solidFill>
              <a:latin typeface="Amasis MT Pro" panose="02040504050005020304" pitchFamily="18" charset="0"/>
            </a:endParaRPr>
          </a:p>
        </p:txBody>
      </p:sp>
      <p:sp>
        <p:nvSpPr>
          <p:cNvPr id="5" name="CuadroTexto 4">
            <a:extLst>
              <a:ext uri="{FF2B5EF4-FFF2-40B4-BE49-F238E27FC236}">
                <a16:creationId xmlns:a16="http://schemas.microsoft.com/office/drawing/2014/main" id="{E1D491D0-5E5B-4801-BFC2-12E941936476}"/>
              </a:ext>
            </a:extLst>
          </p:cNvPr>
          <p:cNvSpPr txBox="1"/>
          <p:nvPr/>
        </p:nvSpPr>
        <p:spPr>
          <a:xfrm>
            <a:off x="487960" y="5524706"/>
            <a:ext cx="10360404" cy="1200329"/>
          </a:xfrm>
          <a:custGeom>
            <a:avLst/>
            <a:gdLst>
              <a:gd name="connsiteX0" fmla="*/ 0 w 10360404"/>
              <a:gd name="connsiteY0" fmla="*/ 0 h 1200329"/>
              <a:gd name="connsiteX1" fmla="*/ 575578 w 10360404"/>
              <a:gd name="connsiteY1" fmla="*/ 0 h 1200329"/>
              <a:gd name="connsiteX2" fmla="*/ 1151156 w 10360404"/>
              <a:gd name="connsiteY2" fmla="*/ 0 h 1200329"/>
              <a:gd name="connsiteX3" fmla="*/ 1623130 w 10360404"/>
              <a:gd name="connsiteY3" fmla="*/ 0 h 1200329"/>
              <a:gd name="connsiteX4" fmla="*/ 2198708 w 10360404"/>
              <a:gd name="connsiteY4" fmla="*/ 0 h 1200329"/>
              <a:gd name="connsiteX5" fmla="*/ 2774286 w 10360404"/>
              <a:gd name="connsiteY5" fmla="*/ 0 h 1200329"/>
              <a:gd name="connsiteX6" fmla="*/ 3246260 w 10360404"/>
              <a:gd name="connsiteY6" fmla="*/ 0 h 1200329"/>
              <a:gd name="connsiteX7" fmla="*/ 3614630 w 10360404"/>
              <a:gd name="connsiteY7" fmla="*/ 0 h 1200329"/>
              <a:gd name="connsiteX8" fmla="*/ 4190208 w 10360404"/>
              <a:gd name="connsiteY8" fmla="*/ 0 h 1200329"/>
              <a:gd name="connsiteX9" fmla="*/ 4869390 w 10360404"/>
              <a:gd name="connsiteY9" fmla="*/ 0 h 1200329"/>
              <a:gd name="connsiteX10" fmla="*/ 5652176 w 10360404"/>
              <a:gd name="connsiteY10" fmla="*/ 0 h 1200329"/>
              <a:gd name="connsiteX11" fmla="*/ 6020546 w 10360404"/>
              <a:gd name="connsiteY11" fmla="*/ 0 h 1200329"/>
              <a:gd name="connsiteX12" fmla="*/ 6803332 w 10360404"/>
              <a:gd name="connsiteY12" fmla="*/ 0 h 1200329"/>
              <a:gd name="connsiteX13" fmla="*/ 7378910 w 10360404"/>
              <a:gd name="connsiteY13" fmla="*/ 0 h 1200329"/>
              <a:gd name="connsiteX14" fmla="*/ 8161696 w 10360404"/>
              <a:gd name="connsiteY14" fmla="*/ 0 h 1200329"/>
              <a:gd name="connsiteX15" fmla="*/ 8944482 w 10360404"/>
              <a:gd name="connsiteY15" fmla="*/ 0 h 1200329"/>
              <a:gd name="connsiteX16" fmla="*/ 9520060 w 10360404"/>
              <a:gd name="connsiteY16" fmla="*/ 0 h 1200329"/>
              <a:gd name="connsiteX17" fmla="*/ 10360404 w 10360404"/>
              <a:gd name="connsiteY17" fmla="*/ 0 h 1200329"/>
              <a:gd name="connsiteX18" fmla="*/ 10360404 w 10360404"/>
              <a:gd name="connsiteY18" fmla="*/ 424116 h 1200329"/>
              <a:gd name="connsiteX19" fmla="*/ 10360404 w 10360404"/>
              <a:gd name="connsiteY19" fmla="*/ 848232 h 1200329"/>
              <a:gd name="connsiteX20" fmla="*/ 10360404 w 10360404"/>
              <a:gd name="connsiteY20" fmla="*/ 1200329 h 1200329"/>
              <a:gd name="connsiteX21" fmla="*/ 9784826 w 10360404"/>
              <a:gd name="connsiteY21" fmla="*/ 1200329 h 1200329"/>
              <a:gd name="connsiteX22" fmla="*/ 9520060 w 10360404"/>
              <a:gd name="connsiteY22" fmla="*/ 1200329 h 1200329"/>
              <a:gd name="connsiteX23" fmla="*/ 9255294 w 10360404"/>
              <a:gd name="connsiteY23" fmla="*/ 1200329 h 1200329"/>
              <a:gd name="connsiteX24" fmla="*/ 8990528 w 10360404"/>
              <a:gd name="connsiteY24" fmla="*/ 1200329 h 1200329"/>
              <a:gd name="connsiteX25" fmla="*/ 8725762 w 10360404"/>
              <a:gd name="connsiteY25" fmla="*/ 1200329 h 1200329"/>
              <a:gd name="connsiteX26" fmla="*/ 8460997 w 10360404"/>
              <a:gd name="connsiteY26" fmla="*/ 1200329 h 1200329"/>
              <a:gd name="connsiteX27" fmla="*/ 7678211 w 10360404"/>
              <a:gd name="connsiteY27" fmla="*/ 1200329 h 1200329"/>
              <a:gd name="connsiteX28" fmla="*/ 7206237 w 10360404"/>
              <a:gd name="connsiteY28" fmla="*/ 1200329 h 1200329"/>
              <a:gd name="connsiteX29" fmla="*/ 6423450 w 10360404"/>
              <a:gd name="connsiteY29" fmla="*/ 1200329 h 1200329"/>
              <a:gd name="connsiteX30" fmla="*/ 5951477 w 10360404"/>
              <a:gd name="connsiteY30" fmla="*/ 1200329 h 1200329"/>
              <a:gd name="connsiteX31" fmla="*/ 5583107 w 10360404"/>
              <a:gd name="connsiteY31" fmla="*/ 1200329 h 1200329"/>
              <a:gd name="connsiteX32" fmla="*/ 5111133 w 10360404"/>
              <a:gd name="connsiteY32" fmla="*/ 1200329 h 1200329"/>
              <a:gd name="connsiteX33" fmla="*/ 4742763 w 10360404"/>
              <a:gd name="connsiteY33" fmla="*/ 1200329 h 1200329"/>
              <a:gd name="connsiteX34" fmla="*/ 4167185 w 10360404"/>
              <a:gd name="connsiteY34" fmla="*/ 1200329 h 1200329"/>
              <a:gd name="connsiteX35" fmla="*/ 3798815 w 10360404"/>
              <a:gd name="connsiteY35" fmla="*/ 1200329 h 1200329"/>
              <a:gd name="connsiteX36" fmla="*/ 3534049 w 10360404"/>
              <a:gd name="connsiteY36" fmla="*/ 1200329 h 1200329"/>
              <a:gd name="connsiteX37" fmla="*/ 2958471 w 10360404"/>
              <a:gd name="connsiteY37" fmla="*/ 1200329 h 1200329"/>
              <a:gd name="connsiteX38" fmla="*/ 2175685 w 10360404"/>
              <a:gd name="connsiteY38" fmla="*/ 1200329 h 1200329"/>
              <a:gd name="connsiteX39" fmla="*/ 1392899 w 10360404"/>
              <a:gd name="connsiteY39" fmla="*/ 1200329 h 1200329"/>
              <a:gd name="connsiteX40" fmla="*/ 1128133 w 10360404"/>
              <a:gd name="connsiteY40" fmla="*/ 1200329 h 1200329"/>
              <a:gd name="connsiteX41" fmla="*/ 0 w 10360404"/>
              <a:gd name="connsiteY41" fmla="*/ 1200329 h 1200329"/>
              <a:gd name="connsiteX42" fmla="*/ 0 w 10360404"/>
              <a:gd name="connsiteY42" fmla="*/ 800219 h 1200329"/>
              <a:gd name="connsiteX43" fmla="*/ 0 w 10360404"/>
              <a:gd name="connsiteY43" fmla="*/ 424116 h 1200329"/>
              <a:gd name="connsiteX44" fmla="*/ 0 w 10360404"/>
              <a:gd name="connsiteY4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60404" h="1200329" extrusionOk="0">
                <a:moveTo>
                  <a:pt x="0" y="0"/>
                </a:moveTo>
                <a:cubicBezTo>
                  <a:pt x="236622" y="-17109"/>
                  <a:pt x="375979" y="67307"/>
                  <a:pt x="575578" y="0"/>
                </a:cubicBezTo>
                <a:cubicBezTo>
                  <a:pt x="775177" y="-67307"/>
                  <a:pt x="992463" y="62534"/>
                  <a:pt x="1151156" y="0"/>
                </a:cubicBezTo>
                <a:cubicBezTo>
                  <a:pt x="1309849" y="-62534"/>
                  <a:pt x="1425817" y="22534"/>
                  <a:pt x="1623130" y="0"/>
                </a:cubicBezTo>
                <a:cubicBezTo>
                  <a:pt x="1820443" y="-22534"/>
                  <a:pt x="1982885" y="58970"/>
                  <a:pt x="2198708" y="0"/>
                </a:cubicBezTo>
                <a:cubicBezTo>
                  <a:pt x="2414531" y="-58970"/>
                  <a:pt x="2583531" y="8582"/>
                  <a:pt x="2774286" y="0"/>
                </a:cubicBezTo>
                <a:cubicBezTo>
                  <a:pt x="2965041" y="-8582"/>
                  <a:pt x="3014293" y="11374"/>
                  <a:pt x="3246260" y="0"/>
                </a:cubicBezTo>
                <a:cubicBezTo>
                  <a:pt x="3478227" y="-11374"/>
                  <a:pt x="3530283" y="23463"/>
                  <a:pt x="3614630" y="0"/>
                </a:cubicBezTo>
                <a:cubicBezTo>
                  <a:pt x="3698977" y="-23463"/>
                  <a:pt x="3938912" y="33990"/>
                  <a:pt x="4190208" y="0"/>
                </a:cubicBezTo>
                <a:cubicBezTo>
                  <a:pt x="4441504" y="-33990"/>
                  <a:pt x="4624527" y="57832"/>
                  <a:pt x="4869390" y="0"/>
                </a:cubicBezTo>
                <a:cubicBezTo>
                  <a:pt x="5114253" y="-57832"/>
                  <a:pt x="5305777" y="11048"/>
                  <a:pt x="5652176" y="0"/>
                </a:cubicBezTo>
                <a:cubicBezTo>
                  <a:pt x="5998575" y="-11048"/>
                  <a:pt x="5876266" y="24529"/>
                  <a:pt x="6020546" y="0"/>
                </a:cubicBezTo>
                <a:cubicBezTo>
                  <a:pt x="6164826" y="-24529"/>
                  <a:pt x="6508294" y="21701"/>
                  <a:pt x="6803332" y="0"/>
                </a:cubicBezTo>
                <a:cubicBezTo>
                  <a:pt x="7098370" y="-21701"/>
                  <a:pt x="7146686" y="35502"/>
                  <a:pt x="7378910" y="0"/>
                </a:cubicBezTo>
                <a:cubicBezTo>
                  <a:pt x="7611134" y="-35502"/>
                  <a:pt x="7855521" y="73780"/>
                  <a:pt x="8161696" y="0"/>
                </a:cubicBezTo>
                <a:cubicBezTo>
                  <a:pt x="8467871" y="-73780"/>
                  <a:pt x="8643484" y="12182"/>
                  <a:pt x="8944482" y="0"/>
                </a:cubicBezTo>
                <a:cubicBezTo>
                  <a:pt x="9245480" y="-12182"/>
                  <a:pt x="9238835" y="12423"/>
                  <a:pt x="9520060" y="0"/>
                </a:cubicBezTo>
                <a:cubicBezTo>
                  <a:pt x="9801285" y="-12423"/>
                  <a:pt x="10141691" y="53008"/>
                  <a:pt x="10360404" y="0"/>
                </a:cubicBezTo>
                <a:cubicBezTo>
                  <a:pt x="10404482" y="160169"/>
                  <a:pt x="10337506" y="272408"/>
                  <a:pt x="10360404" y="424116"/>
                </a:cubicBezTo>
                <a:cubicBezTo>
                  <a:pt x="10383302" y="575824"/>
                  <a:pt x="10355980" y="736656"/>
                  <a:pt x="10360404" y="848232"/>
                </a:cubicBezTo>
                <a:cubicBezTo>
                  <a:pt x="10364828" y="959808"/>
                  <a:pt x="10338601" y="1075699"/>
                  <a:pt x="10360404" y="1200329"/>
                </a:cubicBezTo>
                <a:cubicBezTo>
                  <a:pt x="10242497" y="1236466"/>
                  <a:pt x="10052060" y="1134634"/>
                  <a:pt x="9784826" y="1200329"/>
                </a:cubicBezTo>
                <a:cubicBezTo>
                  <a:pt x="9517592" y="1266024"/>
                  <a:pt x="9623548" y="1180435"/>
                  <a:pt x="9520060" y="1200329"/>
                </a:cubicBezTo>
                <a:cubicBezTo>
                  <a:pt x="9416572" y="1220223"/>
                  <a:pt x="9376194" y="1182647"/>
                  <a:pt x="9255294" y="1200329"/>
                </a:cubicBezTo>
                <a:cubicBezTo>
                  <a:pt x="9134394" y="1218011"/>
                  <a:pt x="9080600" y="1170213"/>
                  <a:pt x="8990528" y="1200329"/>
                </a:cubicBezTo>
                <a:cubicBezTo>
                  <a:pt x="8900456" y="1230445"/>
                  <a:pt x="8852261" y="1176618"/>
                  <a:pt x="8725762" y="1200329"/>
                </a:cubicBezTo>
                <a:cubicBezTo>
                  <a:pt x="8599263" y="1224040"/>
                  <a:pt x="8549683" y="1179458"/>
                  <a:pt x="8460997" y="1200329"/>
                </a:cubicBezTo>
                <a:cubicBezTo>
                  <a:pt x="8372312" y="1221200"/>
                  <a:pt x="8018802" y="1164296"/>
                  <a:pt x="7678211" y="1200329"/>
                </a:cubicBezTo>
                <a:cubicBezTo>
                  <a:pt x="7337620" y="1236362"/>
                  <a:pt x="7351991" y="1158807"/>
                  <a:pt x="7206237" y="1200329"/>
                </a:cubicBezTo>
                <a:cubicBezTo>
                  <a:pt x="7060483" y="1241851"/>
                  <a:pt x="6656774" y="1120910"/>
                  <a:pt x="6423450" y="1200329"/>
                </a:cubicBezTo>
                <a:cubicBezTo>
                  <a:pt x="6190126" y="1279748"/>
                  <a:pt x="6136561" y="1173217"/>
                  <a:pt x="5951477" y="1200329"/>
                </a:cubicBezTo>
                <a:cubicBezTo>
                  <a:pt x="5766393" y="1227441"/>
                  <a:pt x="5719064" y="1198017"/>
                  <a:pt x="5583107" y="1200329"/>
                </a:cubicBezTo>
                <a:cubicBezTo>
                  <a:pt x="5447150" y="1202641"/>
                  <a:pt x="5338034" y="1177363"/>
                  <a:pt x="5111133" y="1200329"/>
                </a:cubicBezTo>
                <a:cubicBezTo>
                  <a:pt x="4884232" y="1223295"/>
                  <a:pt x="4871867" y="1186849"/>
                  <a:pt x="4742763" y="1200329"/>
                </a:cubicBezTo>
                <a:cubicBezTo>
                  <a:pt x="4613659" y="1213809"/>
                  <a:pt x="4357395" y="1147433"/>
                  <a:pt x="4167185" y="1200329"/>
                </a:cubicBezTo>
                <a:cubicBezTo>
                  <a:pt x="3976975" y="1253225"/>
                  <a:pt x="3878040" y="1166777"/>
                  <a:pt x="3798815" y="1200329"/>
                </a:cubicBezTo>
                <a:cubicBezTo>
                  <a:pt x="3719590" y="1233881"/>
                  <a:pt x="3627065" y="1188222"/>
                  <a:pt x="3534049" y="1200329"/>
                </a:cubicBezTo>
                <a:cubicBezTo>
                  <a:pt x="3441033" y="1212436"/>
                  <a:pt x="3136785" y="1180527"/>
                  <a:pt x="2958471" y="1200329"/>
                </a:cubicBezTo>
                <a:cubicBezTo>
                  <a:pt x="2780157" y="1220131"/>
                  <a:pt x="2344883" y="1143910"/>
                  <a:pt x="2175685" y="1200329"/>
                </a:cubicBezTo>
                <a:cubicBezTo>
                  <a:pt x="2006487" y="1256748"/>
                  <a:pt x="1765737" y="1183489"/>
                  <a:pt x="1392899" y="1200329"/>
                </a:cubicBezTo>
                <a:cubicBezTo>
                  <a:pt x="1020061" y="1217169"/>
                  <a:pt x="1229228" y="1187948"/>
                  <a:pt x="1128133" y="1200329"/>
                </a:cubicBezTo>
                <a:cubicBezTo>
                  <a:pt x="1027038" y="1212710"/>
                  <a:pt x="493873" y="1122845"/>
                  <a:pt x="0" y="1200329"/>
                </a:cubicBezTo>
                <a:cubicBezTo>
                  <a:pt x="-13450" y="1062663"/>
                  <a:pt x="47923" y="895133"/>
                  <a:pt x="0" y="800219"/>
                </a:cubicBezTo>
                <a:cubicBezTo>
                  <a:pt x="-47923" y="705305"/>
                  <a:pt x="34605" y="526793"/>
                  <a:pt x="0" y="424116"/>
                </a:cubicBezTo>
                <a:cubicBezTo>
                  <a:pt x="-34605" y="321439"/>
                  <a:pt x="37892" y="182081"/>
                  <a:pt x="0" y="0"/>
                </a:cubicBezTo>
                <a:close/>
              </a:path>
            </a:pathLst>
          </a:custGeom>
          <a:noFill/>
          <a:ln w="38100">
            <a:solidFill>
              <a:schemeClr val="accent6">
                <a:lumMod val="50000"/>
              </a:schemeClr>
            </a:solidFill>
            <a:extLst>
              <a:ext uri="{C807C97D-BFC1-408E-A445-0C87EB9F89A2}">
                <ask:lineSketchStyleProps xmlns:ask="http://schemas.microsoft.com/office/drawing/2018/sketchyshapes" sd="111212600">
                  <a:prstGeom prst="rect">
                    <a:avLst/>
                  </a:prstGeom>
                  <ask:type>
                    <ask:lineSketchScribble/>
                  </ask:type>
                </ask:lineSketchStyleProps>
              </a:ext>
            </a:extLst>
          </a:ln>
        </p:spPr>
        <p:txBody>
          <a:bodyPr wrap="square" rtlCol="0">
            <a:spAutoFit/>
          </a:bodyPr>
          <a:lstStyle/>
          <a:p>
            <a:pPr algn="just"/>
            <a:r>
              <a:rPr lang="es-ES" b="0" i="0" dirty="0">
                <a:solidFill>
                  <a:schemeClr val="accent6">
                    <a:lumMod val="50000"/>
                  </a:schemeClr>
                </a:solidFill>
                <a:effectLst/>
                <a:latin typeface="Amasis MT Pro" panose="02040504050005020304" pitchFamily="18" charset="0"/>
              </a:rPr>
              <a:t>El pecado de blasfemia o de </a:t>
            </a:r>
            <a:r>
              <a:rPr lang="es-ES" b="1" i="0" dirty="0">
                <a:solidFill>
                  <a:schemeClr val="accent6">
                    <a:lumMod val="50000"/>
                  </a:schemeClr>
                </a:solidFill>
                <a:effectLst/>
                <a:latin typeface="Amasis MT Pro" panose="02040504050005020304" pitchFamily="18" charset="0"/>
              </a:rPr>
              <a:t>negar</a:t>
            </a:r>
            <a:r>
              <a:rPr lang="es-ES" b="0" i="0" dirty="0">
                <a:solidFill>
                  <a:schemeClr val="accent6">
                    <a:lumMod val="50000"/>
                  </a:schemeClr>
                </a:solidFill>
                <a:effectLst/>
                <a:latin typeface="Amasis MT Pro" panose="02040504050005020304" pitchFamily="18" charset="0"/>
              </a:rPr>
              <a:t> al </a:t>
            </a:r>
            <a:r>
              <a:rPr lang="es-ES" b="1" i="0" dirty="0">
                <a:solidFill>
                  <a:schemeClr val="accent6">
                    <a:lumMod val="50000"/>
                  </a:schemeClr>
                </a:solidFill>
                <a:effectLst/>
                <a:latin typeface="Amasis MT Pro" panose="02040504050005020304" pitchFamily="18" charset="0"/>
              </a:rPr>
              <a:t>Espíritu Santo</a:t>
            </a:r>
            <a:r>
              <a:rPr lang="es-ES" b="0" i="0" dirty="0">
                <a:solidFill>
                  <a:schemeClr val="accent6">
                    <a:lumMod val="50000"/>
                  </a:schemeClr>
                </a:solidFill>
                <a:effectLst/>
                <a:latin typeface="Amasis MT Pro" panose="02040504050005020304" pitchFamily="18" charset="0"/>
              </a:rPr>
              <a:t> es un estado permanente. No es algo a lo </a:t>
            </a:r>
            <a:r>
              <a:rPr lang="es-ES" b="1" i="0" dirty="0">
                <a:solidFill>
                  <a:schemeClr val="accent6">
                    <a:lumMod val="50000"/>
                  </a:schemeClr>
                </a:solidFill>
                <a:effectLst/>
                <a:latin typeface="Amasis MT Pro" panose="02040504050005020304" pitchFamily="18" charset="0"/>
              </a:rPr>
              <a:t>que</a:t>
            </a:r>
            <a:r>
              <a:rPr lang="es-ES" b="0" i="0" dirty="0">
                <a:solidFill>
                  <a:schemeClr val="accent6">
                    <a:lumMod val="50000"/>
                  </a:schemeClr>
                </a:solidFill>
                <a:effectLst/>
                <a:latin typeface="Amasis MT Pro" panose="02040504050005020304" pitchFamily="18" charset="0"/>
              </a:rPr>
              <a:t> llegamos por error o por accidente, es un acto consciente. Cuando una persona desea arrepentirse, desea ser perdonada, es porque el </a:t>
            </a:r>
            <a:r>
              <a:rPr lang="es-ES" b="1" i="0" dirty="0">
                <a:solidFill>
                  <a:schemeClr val="accent6">
                    <a:lumMod val="50000"/>
                  </a:schemeClr>
                </a:solidFill>
                <a:effectLst/>
                <a:latin typeface="Amasis MT Pro" panose="02040504050005020304" pitchFamily="18" charset="0"/>
              </a:rPr>
              <a:t>Espíritu Santo</a:t>
            </a:r>
            <a:r>
              <a:rPr lang="es-ES" b="0" i="0" dirty="0">
                <a:solidFill>
                  <a:schemeClr val="accent6">
                    <a:lumMod val="50000"/>
                  </a:schemeClr>
                </a:solidFill>
                <a:effectLst/>
                <a:latin typeface="Amasis MT Pro" panose="02040504050005020304" pitchFamily="18" charset="0"/>
              </a:rPr>
              <a:t> todavía está consigo y responde a sus impresiones y sentimientos.</a:t>
            </a:r>
          </a:p>
        </p:txBody>
      </p:sp>
      <p:pic>
        <p:nvPicPr>
          <p:cNvPr id="1026" name="Picture 2" descr="Jurar por el Templo, ¡eso no es nada! (Parte 2) - Iglesia Universal">
            <a:extLst>
              <a:ext uri="{FF2B5EF4-FFF2-40B4-BE49-F238E27FC236}">
                <a16:creationId xmlns:a16="http://schemas.microsoft.com/office/drawing/2014/main" id="{17BAD4F3-4729-496F-8D7B-0BAF937DB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540" y="631028"/>
            <a:ext cx="2155972" cy="1437315"/>
          </a:xfrm>
          <a:custGeom>
            <a:avLst/>
            <a:gdLst>
              <a:gd name="connsiteX0" fmla="*/ 0 w 2155972"/>
              <a:gd name="connsiteY0" fmla="*/ 123523 h 1437315"/>
              <a:gd name="connsiteX1" fmla="*/ 123523 w 2155972"/>
              <a:gd name="connsiteY1" fmla="*/ 0 h 1437315"/>
              <a:gd name="connsiteX2" fmla="*/ 543487 w 2155972"/>
              <a:gd name="connsiteY2" fmla="*/ 0 h 1437315"/>
              <a:gd name="connsiteX3" fmla="*/ 1020718 w 2155972"/>
              <a:gd name="connsiteY3" fmla="*/ 0 h 1437315"/>
              <a:gd name="connsiteX4" fmla="*/ 1497950 w 2155972"/>
              <a:gd name="connsiteY4" fmla="*/ 0 h 1437315"/>
              <a:gd name="connsiteX5" fmla="*/ 2032449 w 2155972"/>
              <a:gd name="connsiteY5" fmla="*/ 0 h 1437315"/>
              <a:gd name="connsiteX6" fmla="*/ 2155972 w 2155972"/>
              <a:gd name="connsiteY6" fmla="*/ 123523 h 1437315"/>
              <a:gd name="connsiteX7" fmla="*/ 2155972 w 2155972"/>
              <a:gd name="connsiteY7" fmla="*/ 742463 h 1437315"/>
              <a:gd name="connsiteX8" fmla="*/ 2155972 w 2155972"/>
              <a:gd name="connsiteY8" fmla="*/ 1313792 h 1437315"/>
              <a:gd name="connsiteX9" fmla="*/ 2032449 w 2155972"/>
              <a:gd name="connsiteY9" fmla="*/ 1437315 h 1437315"/>
              <a:gd name="connsiteX10" fmla="*/ 1517039 w 2155972"/>
              <a:gd name="connsiteY10" fmla="*/ 1437315 h 1437315"/>
              <a:gd name="connsiteX11" fmla="*/ 1039807 w 2155972"/>
              <a:gd name="connsiteY11" fmla="*/ 1437315 h 1437315"/>
              <a:gd name="connsiteX12" fmla="*/ 543487 w 2155972"/>
              <a:gd name="connsiteY12" fmla="*/ 1437315 h 1437315"/>
              <a:gd name="connsiteX13" fmla="*/ 123523 w 2155972"/>
              <a:gd name="connsiteY13" fmla="*/ 1437315 h 1437315"/>
              <a:gd name="connsiteX14" fmla="*/ 0 w 2155972"/>
              <a:gd name="connsiteY14" fmla="*/ 1313792 h 1437315"/>
              <a:gd name="connsiteX15" fmla="*/ 0 w 2155972"/>
              <a:gd name="connsiteY15" fmla="*/ 706755 h 1437315"/>
              <a:gd name="connsiteX16" fmla="*/ 0 w 2155972"/>
              <a:gd name="connsiteY16" fmla="*/ 123523 h 14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5972" h="1437315" fill="none" extrusionOk="0">
                <a:moveTo>
                  <a:pt x="0" y="123523"/>
                </a:moveTo>
                <a:cubicBezTo>
                  <a:pt x="-6590" y="37547"/>
                  <a:pt x="53337" y="-2572"/>
                  <a:pt x="123523" y="0"/>
                </a:cubicBezTo>
                <a:cubicBezTo>
                  <a:pt x="218151" y="-27712"/>
                  <a:pt x="368603" y="44332"/>
                  <a:pt x="543487" y="0"/>
                </a:cubicBezTo>
                <a:cubicBezTo>
                  <a:pt x="718371" y="-44332"/>
                  <a:pt x="898881" y="46587"/>
                  <a:pt x="1020718" y="0"/>
                </a:cubicBezTo>
                <a:cubicBezTo>
                  <a:pt x="1142555" y="-46587"/>
                  <a:pt x="1309853" y="1700"/>
                  <a:pt x="1497950" y="0"/>
                </a:cubicBezTo>
                <a:cubicBezTo>
                  <a:pt x="1686047" y="-1700"/>
                  <a:pt x="1921534" y="47568"/>
                  <a:pt x="2032449" y="0"/>
                </a:cubicBezTo>
                <a:cubicBezTo>
                  <a:pt x="2100387" y="-19047"/>
                  <a:pt x="2169708" y="58029"/>
                  <a:pt x="2155972" y="123523"/>
                </a:cubicBezTo>
                <a:cubicBezTo>
                  <a:pt x="2213997" y="321259"/>
                  <a:pt x="2149523" y="479945"/>
                  <a:pt x="2155972" y="742463"/>
                </a:cubicBezTo>
                <a:cubicBezTo>
                  <a:pt x="2162421" y="1004981"/>
                  <a:pt x="2104730" y="1120487"/>
                  <a:pt x="2155972" y="1313792"/>
                </a:cubicBezTo>
                <a:cubicBezTo>
                  <a:pt x="2137110" y="1386651"/>
                  <a:pt x="2115470" y="1440048"/>
                  <a:pt x="2032449" y="1437315"/>
                </a:cubicBezTo>
                <a:cubicBezTo>
                  <a:pt x="1813279" y="1468024"/>
                  <a:pt x="1700344" y="1405017"/>
                  <a:pt x="1517039" y="1437315"/>
                </a:cubicBezTo>
                <a:cubicBezTo>
                  <a:pt x="1333734" y="1469613"/>
                  <a:pt x="1240322" y="1401030"/>
                  <a:pt x="1039807" y="1437315"/>
                </a:cubicBezTo>
                <a:cubicBezTo>
                  <a:pt x="839292" y="1473600"/>
                  <a:pt x="654648" y="1398596"/>
                  <a:pt x="543487" y="1437315"/>
                </a:cubicBezTo>
                <a:cubicBezTo>
                  <a:pt x="432326" y="1476034"/>
                  <a:pt x="245698" y="1402600"/>
                  <a:pt x="123523" y="1437315"/>
                </a:cubicBezTo>
                <a:cubicBezTo>
                  <a:pt x="58904" y="1423363"/>
                  <a:pt x="14021" y="1385291"/>
                  <a:pt x="0" y="1313792"/>
                </a:cubicBezTo>
                <a:cubicBezTo>
                  <a:pt x="-71820" y="1052936"/>
                  <a:pt x="47552" y="860565"/>
                  <a:pt x="0" y="706755"/>
                </a:cubicBezTo>
                <a:cubicBezTo>
                  <a:pt x="-47552" y="552945"/>
                  <a:pt x="31198" y="396407"/>
                  <a:pt x="0" y="123523"/>
                </a:cubicBezTo>
                <a:close/>
              </a:path>
              <a:path w="2155972" h="1437315" stroke="0" extrusionOk="0">
                <a:moveTo>
                  <a:pt x="0" y="123523"/>
                </a:moveTo>
                <a:cubicBezTo>
                  <a:pt x="2442" y="53043"/>
                  <a:pt x="40481" y="2759"/>
                  <a:pt x="123523" y="0"/>
                </a:cubicBezTo>
                <a:cubicBezTo>
                  <a:pt x="348252" y="-27639"/>
                  <a:pt x="480604" y="17393"/>
                  <a:pt x="638933" y="0"/>
                </a:cubicBezTo>
                <a:cubicBezTo>
                  <a:pt x="797262" y="-17393"/>
                  <a:pt x="1005794" y="36118"/>
                  <a:pt x="1116165" y="0"/>
                </a:cubicBezTo>
                <a:cubicBezTo>
                  <a:pt x="1226536" y="-36118"/>
                  <a:pt x="1400114" y="11525"/>
                  <a:pt x="1555218" y="0"/>
                </a:cubicBezTo>
                <a:cubicBezTo>
                  <a:pt x="1710322" y="-11525"/>
                  <a:pt x="1877851" y="36918"/>
                  <a:pt x="2032449" y="0"/>
                </a:cubicBezTo>
                <a:cubicBezTo>
                  <a:pt x="2097389" y="-16769"/>
                  <a:pt x="2154624" y="56515"/>
                  <a:pt x="2155972" y="123523"/>
                </a:cubicBezTo>
                <a:cubicBezTo>
                  <a:pt x="2194543" y="309614"/>
                  <a:pt x="2121755" y="613474"/>
                  <a:pt x="2155972" y="742463"/>
                </a:cubicBezTo>
                <a:cubicBezTo>
                  <a:pt x="2190189" y="871452"/>
                  <a:pt x="2146907" y="1115389"/>
                  <a:pt x="2155972" y="1313792"/>
                </a:cubicBezTo>
                <a:cubicBezTo>
                  <a:pt x="2143901" y="1388344"/>
                  <a:pt x="2093511" y="1444855"/>
                  <a:pt x="2032449" y="1437315"/>
                </a:cubicBezTo>
                <a:cubicBezTo>
                  <a:pt x="1853998" y="1474048"/>
                  <a:pt x="1694096" y="1402555"/>
                  <a:pt x="1517039" y="1437315"/>
                </a:cubicBezTo>
                <a:cubicBezTo>
                  <a:pt x="1339982" y="1472075"/>
                  <a:pt x="1162741" y="1408376"/>
                  <a:pt x="1020718" y="1437315"/>
                </a:cubicBezTo>
                <a:cubicBezTo>
                  <a:pt x="878695" y="1466254"/>
                  <a:pt x="765201" y="1405838"/>
                  <a:pt x="562576" y="1437315"/>
                </a:cubicBezTo>
                <a:cubicBezTo>
                  <a:pt x="359951" y="1468792"/>
                  <a:pt x="319599" y="1387146"/>
                  <a:pt x="123523" y="1437315"/>
                </a:cubicBezTo>
                <a:cubicBezTo>
                  <a:pt x="62234" y="1427427"/>
                  <a:pt x="-1089" y="1380845"/>
                  <a:pt x="0" y="1313792"/>
                </a:cubicBezTo>
                <a:cubicBezTo>
                  <a:pt x="-6968" y="1070278"/>
                  <a:pt x="7814" y="1029594"/>
                  <a:pt x="0" y="754366"/>
                </a:cubicBezTo>
                <a:cubicBezTo>
                  <a:pt x="-7814" y="479138"/>
                  <a:pt x="74106" y="339373"/>
                  <a:pt x="0" y="123523"/>
                </a:cubicBezTo>
                <a:close/>
              </a:path>
            </a:pathLst>
          </a:custGeom>
          <a:solidFill>
            <a:srgbClr val="FFFFFF">
              <a:shade val="85000"/>
            </a:srgbClr>
          </a:solidFill>
          <a:ln w="76200">
            <a:solidFill>
              <a:schemeClr val="accent6">
                <a:lumMod val="50000"/>
              </a:schemeClr>
            </a:solidFill>
            <a:extLst>
              <a:ext uri="{C807C97D-BFC1-408E-A445-0C87EB9F89A2}">
                <ask:lineSketchStyleProps xmlns:ask="http://schemas.microsoft.com/office/drawing/2018/sketchyshapes" sd="1005003102">
                  <a:prstGeom prst="roundRect">
                    <a:avLst>
                      <a:gd name="adj" fmla="val 8594"/>
                    </a:avLst>
                  </a:prstGeom>
                  <ask:type>
                    <ask:lineSketchScribble/>
                  </ask:type>
                </ask:lineSketchStyleProps>
              </a:ext>
            </a:extLst>
          </a:ln>
          <a:effectLst>
            <a:reflection blurRad="12700" stA="38000" endPos="28000" dist="5000" dir="5400000" sy="-100000" algn="bl" rotWithShape="0"/>
          </a:effectLst>
        </p:spPr>
      </p:pic>
    </p:spTree>
    <p:extLst>
      <p:ext uri="{BB962C8B-B14F-4D97-AF65-F5344CB8AC3E}">
        <p14:creationId xmlns:p14="http://schemas.microsoft.com/office/powerpoint/2010/main" val="220361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7FBE72-C4FC-4DC3-9018-30F361BBA985}"/>
              </a:ext>
            </a:extLst>
          </p:cNvPr>
          <p:cNvSpPr txBox="1"/>
          <p:nvPr/>
        </p:nvSpPr>
        <p:spPr>
          <a:xfrm>
            <a:off x="788918" y="665166"/>
            <a:ext cx="11012648" cy="923330"/>
          </a:xfrm>
          <a:custGeom>
            <a:avLst/>
            <a:gdLst>
              <a:gd name="connsiteX0" fmla="*/ 0 w 11012648"/>
              <a:gd name="connsiteY0" fmla="*/ 0 h 923330"/>
              <a:gd name="connsiteX1" fmla="*/ 359360 w 11012648"/>
              <a:gd name="connsiteY1" fmla="*/ 0 h 923330"/>
              <a:gd name="connsiteX2" fmla="*/ 718720 w 11012648"/>
              <a:gd name="connsiteY2" fmla="*/ 0 h 923330"/>
              <a:gd name="connsiteX3" fmla="*/ 1518586 w 11012648"/>
              <a:gd name="connsiteY3" fmla="*/ 0 h 923330"/>
              <a:gd name="connsiteX4" fmla="*/ 2318452 w 11012648"/>
              <a:gd name="connsiteY4" fmla="*/ 0 h 923330"/>
              <a:gd name="connsiteX5" fmla="*/ 2677812 w 11012648"/>
              <a:gd name="connsiteY5" fmla="*/ 0 h 923330"/>
              <a:gd name="connsiteX6" fmla="*/ 3477678 w 11012648"/>
              <a:gd name="connsiteY6" fmla="*/ 0 h 923330"/>
              <a:gd name="connsiteX7" fmla="*/ 4277544 w 11012648"/>
              <a:gd name="connsiteY7" fmla="*/ 0 h 923330"/>
              <a:gd name="connsiteX8" fmla="*/ 4636904 w 11012648"/>
              <a:gd name="connsiteY8" fmla="*/ 0 h 923330"/>
              <a:gd name="connsiteX9" fmla="*/ 5326644 w 11012648"/>
              <a:gd name="connsiteY9" fmla="*/ 0 h 923330"/>
              <a:gd name="connsiteX10" fmla="*/ 6016383 w 11012648"/>
              <a:gd name="connsiteY10" fmla="*/ 0 h 923330"/>
              <a:gd name="connsiteX11" fmla="*/ 6706123 w 11012648"/>
              <a:gd name="connsiteY11" fmla="*/ 0 h 923330"/>
              <a:gd name="connsiteX12" fmla="*/ 7505989 w 11012648"/>
              <a:gd name="connsiteY12" fmla="*/ 0 h 923330"/>
              <a:gd name="connsiteX13" fmla="*/ 8085602 w 11012648"/>
              <a:gd name="connsiteY13" fmla="*/ 0 h 923330"/>
              <a:gd name="connsiteX14" fmla="*/ 8775342 w 11012648"/>
              <a:gd name="connsiteY14" fmla="*/ 0 h 923330"/>
              <a:gd name="connsiteX15" fmla="*/ 9465081 w 11012648"/>
              <a:gd name="connsiteY15" fmla="*/ 0 h 923330"/>
              <a:gd name="connsiteX16" fmla="*/ 10044694 w 11012648"/>
              <a:gd name="connsiteY16" fmla="*/ 0 h 923330"/>
              <a:gd name="connsiteX17" fmla="*/ 10293928 w 11012648"/>
              <a:gd name="connsiteY17" fmla="*/ 0 h 923330"/>
              <a:gd name="connsiteX18" fmla="*/ 11012648 w 11012648"/>
              <a:gd name="connsiteY18" fmla="*/ 0 h 923330"/>
              <a:gd name="connsiteX19" fmla="*/ 11012648 w 11012648"/>
              <a:gd name="connsiteY19" fmla="*/ 452432 h 923330"/>
              <a:gd name="connsiteX20" fmla="*/ 11012648 w 11012648"/>
              <a:gd name="connsiteY20" fmla="*/ 923330 h 923330"/>
              <a:gd name="connsiteX21" fmla="*/ 10433035 w 11012648"/>
              <a:gd name="connsiteY21" fmla="*/ 923330 h 923330"/>
              <a:gd name="connsiteX22" fmla="*/ 9963548 w 11012648"/>
              <a:gd name="connsiteY22" fmla="*/ 923330 h 923330"/>
              <a:gd name="connsiteX23" fmla="*/ 9273809 w 11012648"/>
              <a:gd name="connsiteY23" fmla="*/ 923330 h 923330"/>
              <a:gd name="connsiteX24" fmla="*/ 8804322 w 11012648"/>
              <a:gd name="connsiteY24" fmla="*/ 923330 h 923330"/>
              <a:gd name="connsiteX25" fmla="*/ 8114583 w 11012648"/>
              <a:gd name="connsiteY25" fmla="*/ 923330 h 923330"/>
              <a:gd name="connsiteX26" fmla="*/ 7424843 w 11012648"/>
              <a:gd name="connsiteY26" fmla="*/ 923330 h 923330"/>
              <a:gd name="connsiteX27" fmla="*/ 6845230 w 11012648"/>
              <a:gd name="connsiteY27" fmla="*/ 923330 h 923330"/>
              <a:gd name="connsiteX28" fmla="*/ 6265617 w 11012648"/>
              <a:gd name="connsiteY28" fmla="*/ 923330 h 923330"/>
              <a:gd name="connsiteX29" fmla="*/ 6016383 w 11012648"/>
              <a:gd name="connsiteY29" fmla="*/ 923330 h 923330"/>
              <a:gd name="connsiteX30" fmla="*/ 5436770 w 11012648"/>
              <a:gd name="connsiteY30" fmla="*/ 923330 h 923330"/>
              <a:gd name="connsiteX31" fmla="*/ 5077410 w 11012648"/>
              <a:gd name="connsiteY31" fmla="*/ 923330 h 923330"/>
              <a:gd name="connsiteX32" fmla="*/ 4828177 w 11012648"/>
              <a:gd name="connsiteY32" fmla="*/ 923330 h 923330"/>
              <a:gd name="connsiteX33" fmla="*/ 4248564 w 11012648"/>
              <a:gd name="connsiteY33" fmla="*/ 923330 h 923330"/>
              <a:gd name="connsiteX34" fmla="*/ 3999330 w 11012648"/>
              <a:gd name="connsiteY34" fmla="*/ 923330 h 923330"/>
              <a:gd name="connsiteX35" fmla="*/ 3419717 w 11012648"/>
              <a:gd name="connsiteY35" fmla="*/ 923330 h 923330"/>
              <a:gd name="connsiteX36" fmla="*/ 2950230 w 11012648"/>
              <a:gd name="connsiteY36" fmla="*/ 923330 h 923330"/>
              <a:gd name="connsiteX37" fmla="*/ 2150364 w 11012648"/>
              <a:gd name="connsiteY37" fmla="*/ 923330 h 923330"/>
              <a:gd name="connsiteX38" fmla="*/ 1460625 w 11012648"/>
              <a:gd name="connsiteY38" fmla="*/ 923330 h 923330"/>
              <a:gd name="connsiteX39" fmla="*/ 991138 w 11012648"/>
              <a:gd name="connsiteY39" fmla="*/ 923330 h 923330"/>
              <a:gd name="connsiteX40" fmla="*/ 521652 w 11012648"/>
              <a:gd name="connsiteY40" fmla="*/ 923330 h 923330"/>
              <a:gd name="connsiteX41" fmla="*/ 0 w 11012648"/>
              <a:gd name="connsiteY41" fmla="*/ 923330 h 923330"/>
              <a:gd name="connsiteX42" fmla="*/ 0 w 11012648"/>
              <a:gd name="connsiteY42" fmla="*/ 461665 h 923330"/>
              <a:gd name="connsiteX43" fmla="*/ 0 w 11012648"/>
              <a:gd name="connsiteY43"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012648" h="923330" extrusionOk="0">
                <a:moveTo>
                  <a:pt x="0" y="0"/>
                </a:moveTo>
                <a:cubicBezTo>
                  <a:pt x="176935" y="-7716"/>
                  <a:pt x="269857" y="9352"/>
                  <a:pt x="359360" y="0"/>
                </a:cubicBezTo>
                <a:cubicBezTo>
                  <a:pt x="448863" y="-9352"/>
                  <a:pt x="640221" y="32214"/>
                  <a:pt x="718720" y="0"/>
                </a:cubicBezTo>
                <a:cubicBezTo>
                  <a:pt x="797219" y="-32214"/>
                  <a:pt x="1163825" y="34091"/>
                  <a:pt x="1518586" y="0"/>
                </a:cubicBezTo>
                <a:cubicBezTo>
                  <a:pt x="1873347" y="-34091"/>
                  <a:pt x="2024008" y="65269"/>
                  <a:pt x="2318452" y="0"/>
                </a:cubicBezTo>
                <a:cubicBezTo>
                  <a:pt x="2612896" y="-65269"/>
                  <a:pt x="2533876" y="5399"/>
                  <a:pt x="2677812" y="0"/>
                </a:cubicBezTo>
                <a:cubicBezTo>
                  <a:pt x="2821748" y="-5399"/>
                  <a:pt x="3259389" y="63603"/>
                  <a:pt x="3477678" y="0"/>
                </a:cubicBezTo>
                <a:cubicBezTo>
                  <a:pt x="3695967" y="-63603"/>
                  <a:pt x="3974825" y="44188"/>
                  <a:pt x="4277544" y="0"/>
                </a:cubicBezTo>
                <a:cubicBezTo>
                  <a:pt x="4580263" y="-44188"/>
                  <a:pt x="4523671" y="38676"/>
                  <a:pt x="4636904" y="0"/>
                </a:cubicBezTo>
                <a:cubicBezTo>
                  <a:pt x="4750137" y="-38676"/>
                  <a:pt x="5168088" y="5286"/>
                  <a:pt x="5326644" y="0"/>
                </a:cubicBezTo>
                <a:cubicBezTo>
                  <a:pt x="5485200" y="-5286"/>
                  <a:pt x="5864818" y="81520"/>
                  <a:pt x="6016383" y="0"/>
                </a:cubicBezTo>
                <a:cubicBezTo>
                  <a:pt x="6167948" y="-81520"/>
                  <a:pt x="6427608" y="28263"/>
                  <a:pt x="6706123" y="0"/>
                </a:cubicBezTo>
                <a:cubicBezTo>
                  <a:pt x="6984638" y="-28263"/>
                  <a:pt x="7136711" y="72024"/>
                  <a:pt x="7505989" y="0"/>
                </a:cubicBezTo>
                <a:cubicBezTo>
                  <a:pt x="7875267" y="-72024"/>
                  <a:pt x="7954814" y="11196"/>
                  <a:pt x="8085602" y="0"/>
                </a:cubicBezTo>
                <a:cubicBezTo>
                  <a:pt x="8216390" y="-11196"/>
                  <a:pt x="8438459" y="75226"/>
                  <a:pt x="8775342" y="0"/>
                </a:cubicBezTo>
                <a:cubicBezTo>
                  <a:pt x="9112225" y="-75226"/>
                  <a:pt x="9146595" y="58788"/>
                  <a:pt x="9465081" y="0"/>
                </a:cubicBezTo>
                <a:cubicBezTo>
                  <a:pt x="9783567" y="-58788"/>
                  <a:pt x="9892876" y="12257"/>
                  <a:pt x="10044694" y="0"/>
                </a:cubicBezTo>
                <a:cubicBezTo>
                  <a:pt x="10196512" y="-12257"/>
                  <a:pt x="10179144" y="12080"/>
                  <a:pt x="10293928" y="0"/>
                </a:cubicBezTo>
                <a:cubicBezTo>
                  <a:pt x="10408712" y="-12080"/>
                  <a:pt x="10693203" y="12076"/>
                  <a:pt x="11012648" y="0"/>
                </a:cubicBezTo>
                <a:cubicBezTo>
                  <a:pt x="11030745" y="195503"/>
                  <a:pt x="10992071" y="266818"/>
                  <a:pt x="11012648" y="452432"/>
                </a:cubicBezTo>
                <a:cubicBezTo>
                  <a:pt x="11033225" y="638046"/>
                  <a:pt x="10996818" y="795499"/>
                  <a:pt x="11012648" y="923330"/>
                </a:cubicBezTo>
                <a:cubicBezTo>
                  <a:pt x="10824890" y="969796"/>
                  <a:pt x="10626466" y="907674"/>
                  <a:pt x="10433035" y="923330"/>
                </a:cubicBezTo>
                <a:cubicBezTo>
                  <a:pt x="10239604" y="938986"/>
                  <a:pt x="10106255" y="881813"/>
                  <a:pt x="9963548" y="923330"/>
                </a:cubicBezTo>
                <a:cubicBezTo>
                  <a:pt x="9820841" y="964847"/>
                  <a:pt x="9427154" y="908787"/>
                  <a:pt x="9273809" y="923330"/>
                </a:cubicBezTo>
                <a:cubicBezTo>
                  <a:pt x="9120464" y="937873"/>
                  <a:pt x="8923317" y="898684"/>
                  <a:pt x="8804322" y="923330"/>
                </a:cubicBezTo>
                <a:cubicBezTo>
                  <a:pt x="8685327" y="947976"/>
                  <a:pt x="8284052" y="845958"/>
                  <a:pt x="8114583" y="923330"/>
                </a:cubicBezTo>
                <a:cubicBezTo>
                  <a:pt x="7945114" y="1000702"/>
                  <a:pt x="7666784" y="881134"/>
                  <a:pt x="7424843" y="923330"/>
                </a:cubicBezTo>
                <a:cubicBezTo>
                  <a:pt x="7182902" y="965526"/>
                  <a:pt x="7064828" y="887582"/>
                  <a:pt x="6845230" y="923330"/>
                </a:cubicBezTo>
                <a:cubicBezTo>
                  <a:pt x="6625632" y="959078"/>
                  <a:pt x="6550532" y="870701"/>
                  <a:pt x="6265617" y="923330"/>
                </a:cubicBezTo>
                <a:cubicBezTo>
                  <a:pt x="5980702" y="975959"/>
                  <a:pt x="6133611" y="893864"/>
                  <a:pt x="6016383" y="923330"/>
                </a:cubicBezTo>
                <a:cubicBezTo>
                  <a:pt x="5899155" y="952796"/>
                  <a:pt x="5628249" y="922811"/>
                  <a:pt x="5436770" y="923330"/>
                </a:cubicBezTo>
                <a:cubicBezTo>
                  <a:pt x="5245291" y="923849"/>
                  <a:pt x="5244244" y="887885"/>
                  <a:pt x="5077410" y="923330"/>
                </a:cubicBezTo>
                <a:cubicBezTo>
                  <a:pt x="4910576" y="958775"/>
                  <a:pt x="4901325" y="901137"/>
                  <a:pt x="4828177" y="923330"/>
                </a:cubicBezTo>
                <a:cubicBezTo>
                  <a:pt x="4755029" y="945523"/>
                  <a:pt x="4424579" y="868984"/>
                  <a:pt x="4248564" y="923330"/>
                </a:cubicBezTo>
                <a:cubicBezTo>
                  <a:pt x="4072549" y="977676"/>
                  <a:pt x="4099860" y="922465"/>
                  <a:pt x="3999330" y="923330"/>
                </a:cubicBezTo>
                <a:cubicBezTo>
                  <a:pt x="3898800" y="924195"/>
                  <a:pt x="3690265" y="854745"/>
                  <a:pt x="3419717" y="923330"/>
                </a:cubicBezTo>
                <a:cubicBezTo>
                  <a:pt x="3149169" y="991915"/>
                  <a:pt x="3120103" y="907855"/>
                  <a:pt x="2950230" y="923330"/>
                </a:cubicBezTo>
                <a:cubicBezTo>
                  <a:pt x="2780357" y="938805"/>
                  <a:pt x="2409385" y="877736"/>
                  <a:pt x="2150364" y="923330"/>
                </a:cubicBezTo>
                <a:cubicBezTo>
                  <a:pt x="1891343" y="968924"/>
                  <a:pt x="1664621" y="886577"/>
                  <a:pt x="1460625" y="923330"/>
                </a:cubicBezTo>
                <a:cubicBezTo>
                  <a:pt x="1256629" y="960083"/>
                  <a:pt x="1189708" y="918495"/>
                  <a:pt x="991138" y="923330"/>
                </a:cubicBezTo>
                <a:cubicBezTo>
                  <a:pt x="792568" y="928165"/>
                  <a:pt x="637610" y="891080"/>
                  <a:pt x="521652" y="923330"/>
                </a:cubicBezTo>
                <a:cubicBezTo>
                  <a:pt x="405694" y="955580"/>
                  <a:pt x="248047" y="908222"/>
                  <a:pt x="0" y="923330"/>
                </a:cubicBezTo>
                <a:cubicBezTo>
                  <a:pt x="-5301" y="741668"/>
                  <a:pt x="19196" y="652714"/>
                  <a:pt x="0" y="461665"/>
                </a:cubicBezTo>
                <a:cubicBezTo>
                  <a:pt x="-19196" y="270617"/>
                  <a:pt x="16640" y="106489"/>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4936769">
                  <a:prstGeom prst="rect">
                    <a:avLst/>
                  </a:prstGeom>
                  <ask:type>
                    <ask:lineSketchScribble/>
                  </ask:type>
                </ask:lineSketchStyleProps>
              </a:ext>
            </a:extLst>
          </a:ln>
        </p:spPr>
        <p:txBody>
          <a:bodyPr wrap="square">
            <a:spAutoFit/>
          </a:bodyPr>
          <a:lstStyle/>
          <a:p>
            <a:r>
              <a:rPr lang="es-ES" dirty="0">
                <a:solidFill>
                  <a:schemeClr val="accent6">
                    <a:lumMod val="50000"/>
                  </a:schemeClr>
                </a:solidFill>
                <a:latin typeface="Amasis MT Pro Black" panose="02040A04050005020304" pitchFamily="18" charset="0"/>
              </a:rPr>
              <a:t>¿Por qué esta prohibido jurar en falso?</a:t>
            </a:r>
          </a:p>
          <a:p>
            <a:endParaRPr lang="es-ES" dirty="0">
              <a:solidFill>
                <a:schemeClr val="accent6">
                  <a:lumMod val="50000"/>
                </a:schemeClr>
              </a:solidFill>
              <a:latin typeface="Amasis MT Pro Black" panose="02040A04050005020304" pitchFamily="18" charset="0"/>
            </a:endParaRPr>
          </a:p>
          <a:p>
            <a:r>
              <a:rPr lang="es-ES" dirty="0">
                <a:solidFill>
                  <a:schemeClr val="accent6">
                    <a:lumMod val="50000"/>
                  </a:schemeClr>
                </a:solidFill>
                <a:latin typeface="Amasis MT Pro" panose="02040504050005020304" pitchFamily="18" charset="0"/>
              </a:rPr>
              <a:t>Porque ello supone invocar en una causa a Dios, que es la verdad misma, como testigo de una mentira. </a:t>
            </a:r>
            <a:endParaRPr lang="es-MX" dirty="0">
              <a:solidFill>
                <a:schemeClr val="accent6">
                  <a:lumMod val="50000"/>
                </a:schemeClr>
              </a:solidFill>
              <a:latin typeface="Amasis MT Pro" panose="02040504050005020304" pitchFamily="18" charset="0"/>
            </a:endParaRPr>
          </a:p>
        </p:txBody>
      </p:sp>
      <p:sp>
        <p:nvSpPr>
          <p:cNvPr id="4" name="CuadroTexto 3">
            <a:extLst>
              <a:ext uri="{FF2B5EF4-FFF2-40B4-BE49-F238E27FC236}">
                <a16:creationId xmlns:a16="http://schemas.microsoft.com/office/drawing/2014/main" id="{AF066E96-E9CF-4179-93E3-57619155B955}"/>
              </a:ext>
            </a:extLst>
          </p:cNvPr>
          <p:cNvSpPr txBox="1"/>
          <p:nvPr/>
        </p:nvSpPr>
        <p:spPr>
          <a:xfrm>
            <a:off x="788918" y="2386307"/>
            <a:ext cx="11012648" cy="1200329"/>
          </a:xfrm>
          <a:custGeom>
            <a:avLst/>
            <a:gdLst>
              <a:gd name="connsiteX0" fmla="*/ 0 w 11012648"/>
              <a:gd name="connsiteY0" fmla="*/ 0 h 1200329"/>
              <a:gd name="connsiteX1" fmla="*/ 359360 w 11012648"/>
              <a:gd name="connsiteY1" fmla="*/ 0 h 1200329"/>
              <a:gd name="connsiteX2" fmla="*/ 718720 w 11012648"/>
              <a:gd name="connsiteY2" fmla="*/ 0 h 1200329"/>
              <a:gd name="connsiteX3" fmla="*/ 1518586 w 11012648"/>
              <a:gd name="connsiteY3" fmla="*/ 0 h 1200329"/>
              <a:gd name="connsiteX4" fmla="*/ 2318452 w 11012648"/>
              <a:gd name="connsiteY4" fmla="*/ 0 h 1200329"/>
              <a:gd name="connsiteX5" fmla="*/ 2677812 w 11012648"/>
              <a:gd name="connsiteY5" fmla="*/ 0 h 1200329"/>
              <a:gd name="connsiteX6" fmla="*/ 3477678 w 11012648"/>
              <a:gd name="connsiteY6" fmla="*/ 0 h 1200329"/>
              <a:gd name="connsiteX7" fmla="*/ 4277544 w 11012648"/>
              <a:gd name="connsiteY7" fmla="*/ 0 h 1200329"/>
              <a:gd name="connsiteX8" fmla="*/ 4636904 w 11012648"/>
              <a:gd name="connsiteY8" fmla="*/ 0 h 1200329"/>
              <a:gd name="connsiteX9" fmla="*/ 5326644 w 11012648"/>
              <a:gd name="connsiteY9" fmla="*/ 0 h 1200329"/>
              <a:gd name="connsiteX10" fmla="*/ 6016383 w 11012648"/>
              <a:gd name="connsiteY10" fmla="*/ 0 h 1200329"/>
              <a:gd name="connsiteX11" fmla="*/ 6706123 w 11012648"/>
              <a:gd name="connsiteY11" fmla="*/ 0 h 1200329"/>
              <a:gd name="connsiteX12" fmla="*/ 7505989 w 11012648"/>
              <a:gd name="connsiteY12" fmla="*/ 0 h 1200329"/>
              <a:gd name="connsiteX13" fmla="*/ 8085602 w 11012648"/>
              <a:gd name="connsiteY13" fmla="*/ 0 h 1200329"/>
              <a:gd name="connsiteX14" fmla="*/ 8775342 w 11012648"/>
              <a:gd name="connsiteY14" fmla="*/ 0 h 1200329"/>
              <a:gd name="connsiteX15" fmla="*/ 9465081 w 11012648"/>
              <a:gd name="connsiteY15" fmla="*/ 0 h 1200329"/>
              <a:gd name="connsiteX16" fmla="*/ 10044694 w 11012648"/>
              <a:gd name="connsiteY16" fmla="*/ 0 h 1200329"/>
              <a:gd name="connsiteX17" fmla="*/ 10293928 w 11012648"/>
              <a:gd name="connsiteY17" fmla="*/ 0 h 1200329"/>
              <a:gd name="connsiteX18" fmla="*/ 11012648 w 11012648"/>
              <a:gd name="connsiteY18" fmla="*/ 0 h 1200329"/>
              <a:gd name="connsiteX19" fmla="*/ 11012648 w 11012648"/>
              <a:gd name="connsiteY19" fmla="*/ 388106 h 1200329"/>
              <a:gd name="connsiteX20" fmla="*/ 11012648 w 11012648"/>
              <a:gd name="connsiteY20" fmla="*/ 764209 h 1200329"/>
              <a:gd name="connsiteX21" fmla="*/ 11012648 w 11012648"/>
              <a:gd name="connsiteY21" fmla="*/ 1200329 h 1200329"/>
              <a:gd name="connsiteX22" fmla="*/ 10433035 w 11012648"/>
              <a:gd name="connsiteY22" fmla="*/ 1200329 h 1200329"/>
              <a:gd name="connsiteX23" fmla="*/ 9743295 w 11012648"/>
              <a:gd name="connsiteY23" fmla="*/ 1200329 h 1200329"/>
              <a:gd name="connsiteX24" fmla="*/ 9273809 w 11012648"/>
              <a:gd name="connsiteY24" fmla="*/ 1200329 h 1200329"/>
              <a:gd name="connsiteX25" fmla="*/ 8584069 w 11012648"/>
              <a:gd name="connsiteY25" fmla="*/ 1200329 h 1200329"/>
              <a:gd name="connsiteX26" fmla="*/ 7894330 w 11012648"/>
              <a:gd name="connsiteY26" fmla="*/ 1200329 h 1200329"/>
              <a:gd name="connsiteX27" fmla="*/ 7314717 w 11012648"/>
              <a:gd name="connsiteY27" fmla="*/ 1200329 h 1200329"/>
              <a:gd name="connsiteX28" fmla="*/ 6735104 w 11012648"/>
              <a:gd name="connsiteY28" fmla="*/ 1200329 h 1200329"/>
              <a:gd name="connsiteX29" fmla="*/ 6485870 w 11012648"/>
              <a:gd name="connsiteY29" fmla="*/ 1200329 h 1200329"/>
              <a:gd name="connsiteX30" fmla="*/ 5906257 w 11012648"/>
              <a:gd name="connsiteY30" fmla="*/ 1200329 h 1200329"/>
              <a:gd name="connsiteX31" fmla="*/ 5546897 w 11012648"/>
              <a:gd name="connsiteY31" fmla="*/ 1200329 h 1200329"/>
              <a:gd name="connsiteX32" fmla="*/ 5297663 w 11012648"/>
              <a:gd name="connsiteY32" fmla="*/ 1200329 h 1200329"/>
              <a:gd name="connsiteX33" fmla="*/ 4718050 w 11012648"/>
              <a:gd name="connsiteY33" fmla="*/ 1200329 h 1200329"/>
              <a:gd name="connsiteX34" fmla="*/ 4468817 w 11012648"/>
              <a:gd name="connsiteY34" fmla="*/ 1200329 h 1200329"/>
              <a:gd name="connsiteX35" fmla="*/ 3889204 w 11012648"/>
              <a:gd name="connsiteY35" fmla="*/ 1200329 h 1200329"/>
              <a:gd name="connsiteX36" fmla="*/ 3419717 w 11012648"/>
              <a:gd name="connsiteY36" fmla="*/ 1200329 h 1200329"/>
              <a:gd name="connsiteX37" fmla="*/ 2619851 w 11012648"/>
              <a:gd name="connsiteY37" fmla="*/ 1200329 h 1200329"/>
              <a:gd name="connsiteX38" fmla="*/ 1930111 w 11012648"/>
              <a:gd name="connsiteY38" fmla="*/ 1200329 h 1200329"/>
              <a:gd name="connsiteX39" fmla="*/ 1460625 w 11012648"/>
              <a:gd name="connsiteY39" fmla="*/ 1200329 h 1200329"/>
              <a:gd name="connsiteX40" fmla="*/ 991138 w 11012648"/>
              <a:gd name="connsiteY40" fmla="*/ 1200329 h 1200329"/>
              <a:gd name="connsiteX41" fmla="*/ 741905 w 11012648"/>
              <a:gd name="connsiteY41" fmla="*/ 1200329 h 1200329"/>
              <a:gd name="connsiteX42" fmla="*/ 0 w 11012648"/>
              <a:gd name="connsiteY42" fmla="*/ 1200329 h 1200329"/>
              <a:gd name="connsiteX43" fmla="*/ 0 w 11012648"/>
              <a:gd name="connsiteY43" fmla="*/ 800219 h 1200329"/>
              <a:gd name="connsiteX44" fmla="*/ 0 w 11012648"/>
              <a:gd name="connsiteY44" fmla="*/ 424116 h 1200329"/>
              <a:gd name="connsiteX45" fmla="*/ 0 w 11012648"/>
              <a:gd name="connsiteY4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012648" h="1200329" extrusionOk="0">
                <a:moveTo>
                  <a:pt x="0" y="0"/>
                </a:moveTo>
                <a:cubicBezTo>
                  <a:pt x="176935" y="-7716"/>
                  <a:pt x="269857" y="9352"/>
                  <a:pt x="359360" y="0"/>
                </a:cubicBezTo>
                <a:cubicBezTo>
                  <a:pt x="448863" y="-9352"/>
                  <a:pt x="640221" y="32214"/>
                  <a:pt x="718720" y="0"/>
                </a:cubicBezTo>
                <a:cubicBezTo>
                  <a:pt x="797219" y="-32214"/>
                  <a:pt x="1163825" y="34091"/>
                  <a:pt x="1518586" y="0"/>
                </a:cubicBezTo>
                <a:cubicBezTo>
                  <a:pt x="1873347" y="-34091"/>
                  <a:pt x="2024008" y="65269"/>
                  <a:pt x="2318452" y="0"/>
                </a:cubicBezTo>
                <a:cubicBezTo>
                  <a:pt x="2612896" y="-65269"/>
                  <a:pt x="2533876" y="5399"/>
                  <a:pt x="2677812" y="0"/>
                </a:cubicBezTo>
                <a:cubicBezTo>
                  <a:pt x="2821748" y="-5399"/>
                  <a:pt x="3259389" y="63603"/>
                  <a:pt x="3477678" y="0"/>
                </a:cubicBezTo>
                <a:cubicBezTo>
                  <a:pt x="3695967" y="-63603"/>
                  <a:pt x="3974825" y="44188"/>
                  <a:pt x="4277544" y="0"/>
                </a:cubicBezTo>
                <a:cubicBezTo>
                  <a:pt x="4580263" y="-44188"/>
                  <a:pt x="4523671" y="38676"/>
                  <a:pt x="4636904" y="0"/>
                </a:cubicBezTo>
                <a:cubicBezTo>
                  <a:pt x="4750137" y="-38676"/>
                  <a:pt x="5168088" y="5286"/>
                  <a:pt x="5326644" y="0"/>
                </a:cubicBezTo>
                <a:cubicBezTo>
                  <a:pt x="5485200" y="-5286"/>
                  <a:pt x="5864818" y="81520"/>
                  <a:pt x="6016383" y="0"/>
                </a:cubicBezTo>
                <a:cubicBezTo>
                  <a:pt x="6167948" y="-81520"/>
                  <a:pt x="6427608" y="28263"/>
                  <a:pt x="6706123" y="0"/>
                </a:cubicBezTo>
                <a:cubicBezTo>
                  <a:pt x="6984638" y="-28263"/>
                  <a:pt x="7136711" y="72024"/>
                  <a:pt x="7505989" y="0"/>
                </a:cubicBezTo>
                <a:cubicBezTo>
                  <a:pt x="7875267" y="-72024"/>
                  <a:pt x="7954814" y="11196"/>
                  <a:pt x="8085602" y="0"/>
                </a:cubicBezTo>
                <a:cubicBezTo>
                  <a:pt x="8216390" y="-11196"/>
                  <a:pt x="8438459" y="75226"/>
                  <a:pt x="8775342" y="0"/>
                </a:cubicBezTo>
                <a:cubicBezTo>
                  <a:pt x="9112225" y="-75226"/>
                  <a:pt x="9146595" y="58788"/>
                  <a:pt x="9465081" y="0"/>
                </a:cubicBezTo>
                <a:cubicBezTo>
                  <a:pt x="9783567" y="-58788"/>
                  <a:pt x="9892876" y="12257"/>
                  <a:pt x="10044694" y="0"/>
                </a:cubicBezTo>
                <a:cubicBezTo>
                  <a:pt x="10196512" y="-12257"/>
                  <a:pt x="10179144" y="12080"/>
                  <a:pt x="10293928" y="0"/>
                </a:cubicBezTo>
                <a:cubicBezTo>
                  <a:pt x="10408712" y="-12080"/>
                  <a:pt x="10693203" y="12076"/>
                  <a:pt x="11012648" y="0"/>
                </a:cubicBezTo>
                <a:cubicBezTo>
                  <a:pt x="11031151" y="88582"/>
                  <a:pt x="10984655" y="267897"/>
                  <a:pt x="11012648" y="388106"/>
                </a:cubicBezTo>
                <a:cubicBezTo>
                  <a:pt x="11040641" y="508315"/>
                  <a:pt x="10987703" y="648079"/>
                  <a:pt x="11012648" y="764209"/>
                </a:cubicBezTo>
                <a:cubicBezTo>
                  <a:pt x="11037593" y="880339"/>
                  <a:pt x="11006822" y="1059909"/>
                  <a:pt x="11012648" y="1200329"/>
                </a:cubicBezTo>
                <a:cubicBezTo>
                  <a:pt x="10784638" y="1200832"/>
                  <a:pt x="10664356" y="1140687"/>
                  <a:pt x="10433035" y="1200329"/>
                </a:cubicBezTo>
                <a:cubicBezTo>
                  <a:pt x="10201714" y="1259971"/>
                  <a:pt x="9896727" y="1191556"/>
                  <a:pt x="9743295" y="1200329"/>
                </a:cubicBezTo>
                <a:cubicBezTo>
                  <a:pt x="9589863" y="1209102"/>
                  <a:pt x="9391237" y="1175154"/>
                  <a:pt x="9273809" y="1200329"/>
                </a:cubicBezTo>
                <a:cubicBezTo>
                  <a:pt x="9156381" y="1225504"/>
                  <a:pt x="8759642" y="1123850"/>
                  <a:pt x="8584069" y="1200329"/>
                </a:cubicBezTo>
                <a:cubicBezTo>
                  <a:pt x="8408496" y="1276808"/>
                  <a:pt x="8135409" y="1157528"/>
                  <a:pt x="7894330" y="1200329"/>
                </a:cubicBezTo>
                <a:cubicBezTo>
                  <a:pt x="7653251" y="1243130"/>
                  <a:pt x="7534315" y="1164581"/>
                  <a:pt x="7314717" y="1200329"/>
                </a:cubicBezTo>
                <a:cubicBezTo>
                  <a:pt x="7095119" y="1236077"/>
                  <a:pt x="7020019" y="1147700"/>
                  <a:pt x="6735104" y="1200329"/>
                </a:cubicBezTo>
                <a:cubicBezTo>
                  <a:pt x="6450189" y="1252958"/>
                  <a:pt x="6603098" y="1170863"/>
                  <a:pt x="6485870" y="1200329"/>
                </a:cubicBezTo>
                <a:cubicBezTo>
                  <a:pt x="6368642" y="1229795"/>
                  <a:pt x="6097736" y="1199810"/>
                  <a:pt x="5906257" y="1200329"/>
                </a:cubicBezTo>
                <a:cubicBezTo>
                  <a:pt x="5714778" y="1200848"/>
                  <a:pt x="5713731" y="1164884"/>
                  <a:pt x="5546897" y="1200329"/>
                </a:cubicBezTo>
                <a:cubicBezTo>
                  <a:pt x="5380063" y="1235774"/>
                  <a:pt x="5382179" y="1182853"/>
                  <a:pt x="5297663" y="1200329"/>
                </a:cubicBezTo>
                <a:cubicBezTo>
                  <a:pt x="5213147" y="1217805"/>
                  <a:pt x="4894065" y="1145983"/>
                  <a:pt x="4718050" y="1200329"/>
                </a:cubicBezTo>
                <a:cubicBezTo>
                  <a:pt x="4542035" y="1254675"/>
                  <a:pt x="4563923" y="1189831"/>
                  <a:pt x="4468817" y="1200329"/>
                </a:cubicBezTo>
                <a:cubicBezTo>
                  <a:pt x="4373711" y="1210827"/>
                  <a:pt x="4159752" y="1131744"/>
                  <a:pt x="3889204" y="1200329"/>
                </a:cubicBezTo>
                <a:cubicBezTo>
                  <a:pt x="3618656" y="1268914"/>
                  <a:pt x="3589590" y="1184854"/>
                  <a:pt x="3419717" y="1200329"/>
                </a:cubicBezTo>
                <a:cubicBezTo>
                  <a:pt x="3249844" y="1215804"/>
                  <a:pt x="2878872" y="1154735"/>
                  <a:pt x="2619851" y="1200329"/>
                </a:cubicBezTo>
                <a:cubicBezTo>
                  <a:pt x="2360830" y="1245923"/>
                  <a:pt x="2139260" y="1168654"/>
                  <a:pt x="1930111" y="1200329"/>
                </a:cubicBezTo>
                <a:cubicBezTo>
                  <a:pt x="1720962" y="1232004"/>
                  <a:pt x="1653588" y="1188219"/>
                  <a:pt x="1460625" y="1200329"/>
                </a:cubicBezTo>
                <a:cubicBezTo>
                  <a:pt x="1267662" y="1212439"/>
                  <a:pt x="1110772" y="1174028"/>
                  <a:pt x="991138" y="1200329"/>
                </a:cubicBezTo>
                <a:cubicBezTo>
                  <a:pt x="871504" y="1226630"/>
                  <a:pt x="851303" y="1178079"/>
                  <a:pt x="741905" y="1200329"/>
                </a:cubicBezTo>
                <a:cubicBezTo>
                  <a:pt x="632507" y="1222579"/>
                  <a:pt x="303323" y="1163883"/>
                  <a:pt x="0" y="1200329"/>
                </a:cubicBezTo>
                <a:cubicBezTo>
                  <a:pt x="-14643" y="1102141"/>
                  <a:pt x="558" y="983301"/>
                  <a:pt x="0" y="800219"/>
                </a:cubicBezTo>
                <a:cubicBezTo>
                  <a:pt x="-558" y="617137"/>
                  <a:pt x="33551" y="504214"/>
                  <a:pt x="0" y="424116"/>
                </a:cubicBezTo>
                <a:cubicBezTo>
                  <a:pt x="-33551" y="344018"/>
                  <a:pt x="50787" y="136981"/>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4936769">
                  <a:prstGeom prst="rect">
                    <a:avLst/>
                  </a:prstGeom>
                  <ask:type>
                    <ask:lineSketchScribble/>
                  </ask:type>
                </ask:lineSketchStyleProps>
              </a:ext>
            </a:extLst>
          </a:ln>
        </p:spPr>
        <p:txBody>
          <a:bodyPr wrap="square">
            <a:spAutoFit/>
          </a:bodyPr>
          <a:lstStyle/>
          <a:p>
            <a:r>
              <a:rPr lang="es-ES" dirty="0">
                <a:solidFill>
                  <a:schemeClr val="accent6">
                    <a:lumMod val="50000"/>
                  </a:schemeClr>
                </a:solidFill>
                <a:latin typeface="Amasis MT Pro Black" panose="02040A04050005020304" pitchFamily="18" charset="0"/>
              </a:rPr>
              <a:t>¿Qué es perjurio?</a:t>
            </a:r>
          </a:p>
          <a:p>
            <a:endParaRPr lang="es-ES" dirty="0">
              <a:solidFill>
                <a:schemeClr val="accent6">
                  <a:lumMod val="50000"/>
                </a:schemeClr>
              </a:solidFill>
              <a:latin typeface="Amasis MT Pro Black" panose="02040A04050005020304" pitchFamily="18" charset="0"/>
            </a:endParaRPr>
          </a:p>
          <a:p>
            <a:r>
              <a:rPr lang="es-ES" dirty="0">
                <a:solidFill>
                  <a:schemeClr val="accent6">
                    <a:lumMod val="50000"/>
                  </a:schemeClr>
                </a:solidFill>
                <a:latin typeface="Amasis MT Pro" panose="02040504050005020304" pitchFamily="18" charset="0"/>
              </a:rPr>
              <a:t>Es hacer, bajo juramento, una promesa con intención de no cumplirla, o bien, violar la  promesa hecha bajo juramento. Es un pecado grave contra Dios, que siempre es fiel a sus promesas. </a:t>
            </a:r>
            <a:endParaRPr lang="es-MX" dirty="0">
              <a:solidFill>
                <a:schemeClr val="accent6">
                  <a:lumMod val="50000"/>
                </a:schemeClr>
              </a:solidFill>
              <a:latin typeface="Amasis MT Pro" panose="02040504050005020304" pitchFamily="18" charset="0"/>
            </a:endParaRPr>
          </a:p>
        </p:txBody>
      </p:sp>
      <p:pic>
        <p:nvPicPr>
          <p:cNvPr id="2050" name="Picture 2" descr="Falso testimonio de un Perito - AEPEJU ASOCIACIÓN">
            <a:extLst>
              <a:ext uri="{FF2B5EF4-FFF2-40B4-BE49-F238E27FC236}">
                <a16:creationId xmlns:a16="http://schemas.microsoft.com/office/drawing/2014/main" id="{F9D037CF-5389-4E67-919C-AFE5D942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453" y="4058522"/>
            <a:ext cx="2646727" cy="1756765"/>
          </a:xfrm>
          <a:custGeom>
            <a:avLst/>
            <a:gdLst>
              <a:gd name="connsiteX0" fmla="*/ 0 w 2646727"/>
              <a:gd name="connsiteY0" fmla="*/ 0 h 1756765"/>
              <a:gd name="connsiteX1" fmla="*/ 2646727 w 2646727"/>
              <a:gd name="connsiteY1" fmla="*/ 0 h 1756765"/>
              <a:gd name="connsiteX2" fmla="*/ 2646727 w 2646727"/>
              <a:gd name="connsiteY2" fmla="*/ 1756765 h 1756765"/>
              <a:gd name="connsiteX3" fmla="*/ 0 w 2646727"/>
              <a:gd name="connsiteY3" fmla="*/ 1756765 h 1756765"/>
              <a:gd name="connsiteX4" fmla="*/ 0 w 2646727"/>
              <a:gd name="connsiteY4" fmla="*/ 0 h 175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727" h="1756765" extrusionOk="0">
                <a:moveTo>
                  <a:pt x="0" y="0"/>
                </a:moveTo>
                <a:cubicBezTo>
                  <a:pt x="832513" y="-80996"/>
                  <a:pt x="1913257" y="-75951"/>
                  <a:pt x="2646727" y="0"/>
                </a:cubicBezTo>
                <a:cubicBezTo>
                  <a:pt x="2653404" y="352418"/>
                  <a:pt x="2694727" y="952570"/>
                  <a:pt x="2646727" y="1756765"/>
                </a:cubicBezTo>
                <a:cubicBezTo>
                  <a:pt x="1364953" y="1586787"/>
                  <a:pt x="632297" y="1716309"/>
                  <a:pt x="0" y="1756765"/>
                </a:cubicBezTo>
                <a:cubicBezTo>
                  <a:pt x="48763" y="1000810"/>
                  <a:pt x="-28256" y="863393"/>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3176453986">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pic>
        <p:nvPicPr>
          <p:cNvPr id="2052" name="Picture 4" descr="PERJURIO Y FALSO TESTIMONIO – AUSTROLEGAL">
            <a:extLst>
              <a:ext uri="{FF2B5EF4-FFF2-40B4-BE49-F238E27FC236}">
                <a16:creationId xmlns:a16="http://schemas.microsoft.com/office/drawing/2014/main" id="{C4B6C779-3D6D-4EA6-80E6-F493A5994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373" y="4912642"/>
            <a:ext cx="2779174" cy="1528546"/>
          </a:xfrm>
          <a:custGeom>
            <a:avLst/>
            <a:gdLst>
              <a:gd name="connsiteX0" fmla="*/ 0 w 2779174"/>
              <a:gd name="connsiteY0" fmla="*/ 131363 h 1528546"/>
              <a:gd name="connsiteX1" fmla="*/ 131363 w 2779174"/>
              <a:gd name="connsiteY1" fmla="*/ 0 h 1528546"/>
              <a:gd name="connsiteX2" fmla="*/ 2647811 w 2779174"/>
              <a:gd name="connsiteY2" fmla="*/ 0 h 1528546"/>
              <a:gd name="connsiteX3" fmla="*/ 2779174 w 2779174"/>
              <a:gd name="connsiteY3" fmla="*/ 131363 h 1528546"/>
              <a:gd name="connsiteX4" fmla="*/ 2779174 w 2779174"/>
              <a:gd name="connsiteY4" fmla="*/ 1397183 h 1528546"/>
              <a:gd name="connsiteX5" fmla="*/ 2647811 w 2779174"/>
              <a:gd name="connsiteY5" fmla="*/ 1528546 h 1528546"/>
              <a:gd name="connsiteX6" fmla="*/ 131363 w 2779174"/>
              <a:gd name="connsiteY6" fmla="*/ 1528546 h 1528546"/>
              <a:gd name="connsiteX7" fmla="*/ 0 w 2779174"/>
              <a:gd name="connsiteY7" fmla="*/ 1397183 h 1528546"/>
              <a:gd name="connsiteX8" fmla="*/ 0 w 2779174"/>
              <a:gd name="connsiteY8" fmla="*/ 131363 h 152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174" h="1528546" fill="none" extrusionOk="0">
                <a:moveTo>
                  <a:pt x="0" y="131363"/>
                </a:moveTo>
                <a:cubicBezTo>
                  <a:pt x="3153" y="50319"/>
                  <a:pt x="64696" y="10806"/>
                  <a:pt x="131363" y="0"/>
                </a:cubicBezTo>
                <a:cubicBezTo>
                  <a:pt x="1301845" y="-18213"/>
                  <a:pt x="2005685" y="85224"/>
                  <a:pt x="2647811" y="0"/>
                </a:cubicBezTo>
                <a:cubicBezTo>
                  <a:pt x="2710984" y="5557"/>
                  <a:pt x="2779262" y="50333"/>
                  <a:pt x="2779174" y="131363"/>
                </a:cubicBezTo>
                <a:cubicBezTo>
                  <a:pt x="2693497" y="620050"/>
                  <a:pt x="2747469" y="944009"/>
                  <a:pt x="2779174" y="1397183"/>
                </a:cubicBezTo>
                <a:cubicBezTo>
                  <a:pt x="2774854" y="1482023"/>
                  <a:pt x="2731403" y="1527563"/>
                  <a:pt x="2647811" y="1528546"/>
                </a:cubicBezTo>
                <a:cubicBezTo>
                  <a:pt x="1530332" y="1402614"/>
                  <a:pt x="599614" y="1648442"/>
                  <a:pt x="131363" y="1528546"/>
                </a:cubicBezTo>
                <a:cubicBezTo>
                  <a:pt x="47365" y="1532790"/>
                  <a:pt x="-1427" y="1465400"/>
                  <a:pt x="0" y="1397183"/>
                </a:cubicBezTo>
                <a:cubicBezTo>
                  <a:pt x="106035" y="914531"/>
                  <a:pt x="-45702" y="621249"/>
                  <a:pt x="0" y="131363"/>
                </a:cubicBezTo>
                <a:close/>
              </a:path>
              <a:path w="2779174" h="1528546" stroke="0" extrusionOk="0">
                <a:moveTo>
                  <a:pt x="0" y="131363"/>
                </a:moveTo>
                <a:cubicBezTo>
                  <a:pt x="5387" y="58420"/>
                  <a:pt x="60209" y="-1042"/>
                  <a:pt x="131363" y="0"/>
                </a:cubicBezTo>
                <a:cubicBezTo>
                  <a:pt x="967715" y="-38823"/>
                  <a:pt x="1788285" y="95681"/>
                  <a:pt x="2647811" y="0"/>
                </a:cubicBezTo>
                <a:cubicBezTo>
                  <a:pt x="2717192" y="-7077"/>
                  <a:pt x="2771844" y="66470"/>
                  <a:pt x="2779174" y="131363"/>
                </a:cubicBezTo>
                <a:cubicBezTo>
                  <a:pt x="2815228" y="287348"/>
                  <a:pt x="2728958" y="1215274"/>
                  <a:pt x="2779174" y="1397183"/>
                </a:cubicBezTo>
                <a:cubicBezTo>
                  <a:pt x="2778086" y="1468609"/>
                  <a:pt x="2721549" y="1533878"/>
                  <a:pt x="2647811" y="1528546"/>
                </a:cubicBezTo>
                <a:cubicBezTo>
                  <a:pt x="1545588" y="1420447"/>
                  <a:pt x="397100" y="1594072"/>
                  <a:pt x="131363" y="1528546"/>
                </a:cubicBezTo>
                <a:cubicBezTo>
                  <a:pt x="52962" y="1518333"/>
                  <a:pt x="5372" y="1462144"/>
                  <a:pt x="0" y="1397183"/>
                </a:cubicBezTo>
                <a:cubicBezTo>
                  <a:pt x="11030" y="1197312"/>
                  <a:pt x="63662" y="295750"/>
                  <a:pt x="0" y="131363"/>
                </a:cubicBezTo>
                <a:close/>
              </a:path>
            </a:pathLst>
          </a:custGeom>
          <a:solidFill>
            <a:srgbClr val="FFFFFF">
              <a:shade val="85000"/>
            </a:srgbClr>
          </a:solidFill>
          <a:ln w="76200">
            <a:solidFill>
              <a:schemeClr val="accent6">
                <a:lumMod val="50000"/>
              </a:schemeClr>
            </a:solidFill>
            <a:extLst>
              <a:ext uri="{C807C97D-BFC1-408E-A445-0C87EB9F89A2}">
                <ask:lineSketchStyleProps xmlns:ask="http://schemas.microsoft.com/office/drawing/2018/sketchyshapes" sd="1847363659">
                  <a:prstGeom prst="roundRect">
                    <a:avLst>
                      <a:gd name="adj" fmla="val 8594"/>
                    </a:avLst>
                  </a:prstGeom>
                  <ask:type>
                    <ask:lineSketchCurved/>
                  </ask:type>
                </ask:lineSketchStyleProps>
              </a:ext>
            </a:extLst>
          </a:ln>
          <a:effectLst>
            <a:reflection blurRad="12700" stA="38000" endPos="28000" dist="5000" dir="5400000" sy="-100000" algn="bl" rotWithShape="0"/>
          </a:effectLst>
        </p:spPr>
      </p:pic>
    </p:spTree>
    <p:extLst>
      <p:ext uri="{BB962C8B-B14F-4D97-AF65-F5344CB8AC3E}">
        <p14:creationId xmlns:p14="http://schemas.microsoft.com/office/powerpoint/2010/main" val="178831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500" fill="hold"/>
                                        <p:tgtEl>
                                          <p:spTgt spid="2052"/>
                                        </p:tgtEl>
                                        <p:attrNameLst>
                                          <p:attrName>ppt_w</p:attrName>
                                        </p:attrNameLst>
                                      </p:cBhvr>
                                      <p:tavLst>
                                        <p:tav tm="0">
                                          <p:val>
                                            <p:fltVal val="0"/>
                                          </p:val>
                                        </p:tav>
                                        <p:tav tm="100000">
                                          <p:val>
                                            <p:strVal val="#ppt_w"/>
                                          </p:val>
                                        </p:tav>
                                      </p:tavLst>
                                    </p:anim>
                                    <p:anim calcmode="lin" valueType="num">
                                      <p:cBhvr>
                                        <p:cTn id="13" dur="500" fill="hold"/>
                                        <p:tgtEl>
                                          <p:spTgt spid="2052"/>
                                        </p:tgtEl>
                                        <p:attrNameLst>
                                          <p:attrName>ppt_h</p:attrName>
                                        </p:attrNameLst>
                                      </p:cBhvr>
                                      <p:tavLst>
                                        <p:tav tm="0">
                                          <p:val>
                                            <p:fltVal val="0"/>
                                          </p:val>
                                        </p:tav>
                                        <p:tav tm="100000">
                                          <p:val>
                                            <p:strVal val="#ppt_h"/>
                                          </p:val>
                                        </p:tav>
                                      </p:tavLst>
                                    </p:anim>
                                    <p:animEffect transition="in" filter="fade">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B5F751-0E26-4CC5-BAC9-205AF06992C4}"/>
              </a:ext>
            </a:extLst>
          </p:cNvPr>
          <p:cNvSpPr txBox="1"/>
          <p:nvPr/>
        </p:nvSpPr>
        <p:spPr>
          <a:xfrm>
            <a:off x="5741393" y="1272336"/>
            <a:ext cx="5630756" cy="2082299"/>
          </a:xfrm>
          <a:custGeom>
            <a:avLst/>
            <a:gdLst>
              <a:gd name="connsiteX0" fmla="*/ 0 w 5630756"/>
              <a:gd name="connsiteY0" fmla="*/ 0 h 2082299"/>
              <a:gd name="connsiteX1" fmla="*/ 738255 w 5630756"/>
              <a:gd name="connsiteY1" fmla="*/ 0 h 2082299"/>
              <a:gd name="connsiteX2" fmla="*/ 1363894 w 5630756"/>
              <a:gd name="connsiteY2" fmla="*/ 0 h 2082299"/>
              <a:gd name="connsiteX3" fmla="*/ 1933226 w 5630756"/>
              <a:gd name="connsiteY3" fmla="*/ 0 h 2082299"/>
              <a:gd name="connsiteX4" fmla="*/ 2558866 w 5630756"/>
              <a:gd name="connsiteY4" fmla="*/ 0 h 2082299"/>
              <a:gd name="connsiteX5" fmla="*/ 3128198 w 5630756"/>
              <a:gd name="connsiteY5" fmla="*/ 0 h 2082299"/>
              <a:gd name="connsiteX6" fmla="*/ 3584915 w 5630756"/>
              <a:gd name="connsiteY6" fmla="*/ 0 h 2082299"/>
              <a:gd name="connsiteX7" fmla="*/ 4323169 w 5630756"/>
              <a:gd name="connsiteY7" fmla="*/ 0 h 2082299"/>
              <a:gd name="connsiteX8" fmla="*/ 4836194 w 5630756"/>
              <a:gd name="connsiteY8" fmla="*/ 0 h 2082299"/>
              <a:gd name="connsiteX9" fmla="*/ 5630756 w 5630756"/>
              <a:gd name="connsiteY9" fmla="*/ 0 h 2082299"/>
              <a:gd name="connsiteX10" fmla="*/ 5630756 w 5630756"/>
              <a:gd name="connsiteY10" fmla="*/ 714923 h 2082299"/>
              <a:gd name="connsiteX11" fmla="*/ 5630756 w 5630756"/>
              <a:gd name="connsiteY11" fmla="*/ 1367376 h 2082299"/>
              <a:gd name="connsiteX12" fmla="*/ 5630756 w 5630756"/>
              <a:gd name="connsiteY12" fmla="*/ 2082299 h 2082299"/>
              <a:gd name="connsiteX13" fmla="*/ 5061424 w 5630756"/>
              <a:gd name="connsiteY13" fmla="*/ 2082299 h 2082299"/>
              <a:gd name="connsiteX14" fmla="*/ 4548400 w 5630756"/>
              <a:gd name="connsiteY14" fmla="*/ 2082299 h 2082299"/>
              <a:gd name="connsiteX15" fmla="*/ 3922760 w 5630756"/>
              <a:gd name="connsiteY15" fmla="*/ 2082299 h 2082299"/>
              <a:gd name="connsiteX16" fmla="*/ 3353428 w 5630756"/>
              <a:gd name="connsiteY16" fmla="*/ 2082299 h 2082299"/>
              <a:gd name="connsiteX17" fmla="*/ 2896711 w 5630756"/>
              <a:gd name="connsiteY17" fmla="*/ 2082299 h 2082299"/>
              <a:gd name="connsiteX18" fmla="*/ 2271072 w 5630756"/>
              <a:gd name="connsiteY18" fmla="*/ 2082299 h 2082299"/>
              <a:gd name="connsiteX19" fmla="*/ 1589124 w 5630756"/>
              <a:gd name="connsiteY19" fmla="*/ 2082299 h 2082299"/>
              <a:gd name="connsiteX20" fmla="*/ 1076100 w 5630756"/>
              <a:gd name="connsiteY20" fmla="*/ 2082299 h 2082299"/>
              <a:gd name="connsiteX21" fmla="*/ 0 w 5630756"/>
              <a:gd name="connsiteY21" fmla="*/ 2082299 h 2082299"/>
              <a:gd name="connsiteX22" fmla="*/ 0 w 5630756"/>
              <a:gd name="connsiteY22" fmla="*/ 1367376 h 2082299"/>
              <a:gd name="connsiteX23" fmla="*/ 0 w 5630756"/>
              <a:gd name="connsiteY23" fmla="*/ 694100 h 2082299"/>
              <a:gd name="connsiteX24" fmla="*/ 0 w 5630756"/>
              <a:gd name="connsiteY24" fmla="*/ 0 h 208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30756" h="2082299" extrusionOk="0">
                <a:moveTo>
                  <a:pt x="0" y="0"/>
                </a:moveTo>
                <a:cubicBezTo>
                  <a:pt x="178857" y="-12603"/>
                  <a:pt x="576158" y="4847"/>
                  <a:pt x="738255" y="0"/>
                </a:cubicBezTo>
                <a:cubicBezTo>
                  <a:pt x="900352" y="-4847"/>
                  <a:pt x="1094433" y="27257"/>
                  <a:pt x="1363894" y="0"/>
                </a:cubicBezTo>
                <a:cubicBezTo>
                  <a:pt x="1633355" y="-27257"/>
                  <a:pt x="1778568" y="1505"/>
                  <a:pt x="1933226" y="0"/>
                </a:cubicBezTo>
                <a:cubicBezTo>
                  <a:pt x="2087884" y="-1505"/>
                  <a:pt x="2391380" y="-14587"/>
                  <a:pt x="2558866" y="0"/>
                </a:cubicBezTo>
                <a:cubicBezTo>
                  <a:pt x="2726352" y="14587"/>
                  <a:pt x="2955943" y="-24243"/>
                  <a:pt x="3128198" y="0"/>
                </a:cubicBezTo>
                <a:cubicBezTo>
                  <a:pt x="3300453" y="24243"/>
                  <a:pt x="3475636" y="5633"/>
                  <a:pt x="3584915" y="0"/>
                </a:cubicBezTo>
                <a:cubicBezTo>
                  <a:pt x="3694194" y="-5633"/>
                  <a:pt x="4165068" y="-25769"/>
                  <a:pt x="4323169" y="0"/>
                </a:cubicBezTo>
                <a:cubicBezTo>
                  <a:pt x="4481270" y="25769"/>
                  <a:pt x="4682870" y="-899"/>
                  <a:pt x="4836194" y="0"/>
                </a:cubicBezTo>
                <a:cubicBezTo>
                  <a:pt x="4989518" y="899"/>
                  <a:pt x="5407289" y="-16594"/>
                  <a:pt x="5630756" y="0"/>
                </a:cubicBezTo>
                <a:cubicBezTo>
                  <a:pt x="5597864" y="161008"/>
                  <a:pt x="5598568" y="408455"/>
                  <a:pt x="5630756" y="714923"/>
                </a:cubicBezTo>
                <a:cubicBezTo>
                  <a:pt x="5662944" y="1021391"/>
                  <a:pt x="5635167" y="1201886"/>
                  <a:pt x="5630756" y="1367376"/>
                </a:cubicBezTo>
                <a:cubicBezTo>
                  <a:pt x="5626345" y="1532866"/>
                  <a:pt x="5664510" y="1848216"/>
                  <a:pt x="5630756" y="2082299"/>
                </a:cubicBezTo>
                <a:cubicBezTo>
                  <a:pt x="5386039" y="2095573"/>
                  <a:pt x="5247805" y="2084892"/>
                  <a:pt x="5061424" y="2082299"/>
                </a:cubicBezTo>
                <a:cubicBezTo>
                  <a:pt x="4875043" y="2079706"/>
                  <a:pt x="4763393" y="2068214"/>
                  <a:pt x="4548400" y="2082299"/>
                </a:cubicBezTo>
                <a:cubicBezTo>
                  <a:pt x="4333407" y="2096384"/>
                  <a:pt x="4103281" y="2069507"/>
                  <a:pt x="3922760" y="2082299"/>
                </a:cubicBezTo>
                <a:cubicBezTo>
                  <a:pt x="3742239" y="2095091"/>
                  <a:pt x="3595266" y="2095726"/>
                  <a:pt x="3353428" y="2082299"/>
                </a:cubicBezTo>
                <a:cubicBezTo>
                  <a:pt x="3111590" y="2068872"/>
                  <a:pt x="3027649" y="2074938"/>
                  <a:pt x="2896711" y="2082299"/>
                </a:cubicBezTo>
                <a:cubicBezTo>
                  <a:pt x="2765773" y="2089660"/>
                  <a:pt x="2461524" y="2054724"/>
                  <a:pt x="2271072" y="2082299"/>
                </a:cubicBezTo>
                <a:cubicBezTo>
                  <a:pt x="2080620" y="2109874"/>
                  <a:pt x="1921731" y="2058493"/>
                  <a:pt x="1589124" y="2082299"/>
                </a:cubicBezTo>
                <a:cubicBezTo>
                  <a:pt x="1256517" y="2106105"/>
                  <a:pt x="1321519" y="2071918"/>
                  <a:pt x="1076100" y="2082299"/>
                </a:cubicBezTo>
                <a:cubicBezTo>
                  <a:pt x="830681" y="2092680"/>
                  <a:pt x="359472" y="2069731"/>
                  <a:pt x="0" y="2082299"/>
                </a:cubicBezTo>
                <a:cubicBezTo>
                  <a:pt x="-17627" y="1750140"/>
                  <a:pt x="34648" y="1593701"/>
                  <a:pt x="0" y="1367376"/>
                </a:cubicBezTo>
                <a:cubicBezTo>
                  <a:pt x="-34648" y="1141051"/>
                  <a:pt x="-14897" y="921675"/>
                  <a:pt x="0" y="694100"/>
                </a:cubicBezTo>
                <a:cubicBezTo>
                  <a:pt x="14897" y="466525"/>
                  <a:pt x="-130" y="232853"/>
                  <a:pt x="0" y="0"/>
                </a:cubicBezTo>
                <a:close/>
              </a:path>
            </a:pathLst>
          </a:custGeom>
          <a:noFill/>
          <a:ln w="57150">
            <a:solidFill>
              <a:schemeClr val="accent6">
                <a:lumMod val="75000"/>
              </a:schemeClr>
            </a:solidFill>
            <a:extLst>
              <a:ext uri="{C807C97D-BFC1-408E-A445-0C87EB9F89A2}">
                <ask:lineSketchStyleProps xmlns:ask="http://schemas.microsoft.com/office/drawing/2018/sketchyshapes" sd="3507143784">
                  <a:prstGeom prst="rect">
                    <a:avLst/>
                  </a:prstGeom>
                  <ask:type>
                    <ask:lineSketchFreehand/>
                  </ask:type>
                </ask:lineSketchStyleProps>
              </a:ext>
            </a:extLst>
          </a:ln>
        </p:spPr>
        <p:txBody>
          <a:bodyPr wrap="square" rtlCol="0">
            <a:spAutoFit/>
          </a:bodyPr>
          <a:lstStyle/>
          <a:p>
            <a:pPr algn="l"/>
            <a:r>
              <a:rPr lang="es-ES" b="1" i="0" dirty="0">
                <a:solidFill>
                  <a:schemeClr val="accent6">
                    <a:lumMod val="50000"/>
                  </a:schemeClr>
                </a:solidFill>
                <a:effectLst/>
                <a:latin typeface="Amasis MT Pro" panose="02040504050005020304" pitchFamily="18" charset="0"/>
              </a:rPr>
              <a:t>Santificarás las fiestas.</a:t>
            </a:r>
            <a:r>
              <a:rPr lang="es-ES" b="0" i="0" dirty="0">
                <a:solidFill>
                  <a:schemeClr val="accent6">
                    <a:lumMod val="50000"/>
                  </a:schemeClr>
                </a:solidFill>
                <a:effectLst/>
                <a:latin typeface="Amasis MT Pro" panose="02040504050005020304" pitchFamily="18" charset="0"/>
              </a:rPr>
              <a:t> También lo podemos encontrar como </a:t>
            </a:r>
            <a:r>
              <a:rPr lang="es-ES" b="1" i="0" dirty="0">
                <a:solidFill>
                  <a:schemeClr val="accent6">
                    <a:lumMod val="50000"/>
                  </a:schemeClr>
                </a:solidFill>
                <a:effectLst/>
                <a:latin typeface="Amasis MT Pro" panose="02040504050005020304" pitchFamily="18" charset="0"/>
              </a:rPr>
              <a:t>“Acuérdate del día de reposo para santificarlo”</a:t>
            </a:r>
            <a:r>
              <a:rPr lang="es-ES" b="0" i="0" dirty="0">
                <a:solidFill>
                  <a:schemeClr val="accent6">
                    <a:lumMod val="50000"/>
                  </a:schemeClr>
                </a:solidFill>
                <a:effectLst/>
                <a:latin typeface="Amasis MT Pro" panose="02040504050005020304" pitchFamily="18" charset="0"/>
              </a:rPr>
              <a:t> (Éxodo 20:8). Se refiere a tomarnos un día en el cual solo adoremos y sirvamos a nuestro Dios, dejemos a un lado las cosas del mundo como el trabajo y nuestras obligaciones y nos dediquemos a recordar y agradecer todo lo que él ha hecho por nosotros.</a:t>
            </a:r>
          </a:p>
        </p:txBody>
      </p:sp>
      <p:sp>
        <p:nvSpPr>
          <p:cNvPr id="3" name="CuadroTexto 2">
            <a:extLst>
              <a:ext uri="{FF2B5EF4-FFF2-40B4-BE49-F238E27FC236}">
                <a16:creationId xmlns:a16="http://schemas.microsoft.com/office/drawing/2014/main" id="{3DABCFD8-2C2A-4C1F-AB53-7BDE5FFBC103}"/>
              </a:ext>
            </a:extLst>
          </p:cNvPr>
          <p:cNvSpPr txBox="1"/>
          <p:nvPr/>
        </p:nvSpPr>
        <p:spPr>
          <a:xfrm>
            <a:off x="4241840" y="209091"/>
            <a:ext cx="4731391" cy="369332"/>
          </a:xfrm>
          <a:prstGeom prst="rect">
            <a:avLst/>
          </a:prstGeom>
          <a:noFill/>
        </p:spPr>
        <p:txBody>
          <a:bodyPr wrap="square" rtlCol="0">
            <a:spAutoFit/>
          </a:bodyPr>
          <a:lstStyle/>
          <a:p>
            <a:pPr algn="l"/>
            <a:r>
              <a:rPr lang="es-ES" b="1" dirty="0">
                <a:solidFill>
                  <a:schemeClr val="accent6">
                    <a:lumMod val="50000"/>
                  </a:schemeClr>
                </a:solidFill>
                <a:latin typeface="Amasis MT Pro Black" panose="02040A04050005020304" pitchFamily="18" charset="0"/>
              </a:rPr>
              <a:t>TERCER</a:t>
            </a:r>
            <a:r>
              <a:rPr lang="es-ES" b="1" i="0" dirty="0">
                <a:solidFill>
                  <a:schemeClr val="accent6">
                    <a:lumMod val="50000"/>
                  </a:schemeClr>
                </a:solidFill>
                <a:effectLst/>
                <a:latin typeface="Amasis MT Pro Black" panose="02040A04050005020304" pitchFamily="18" charset="0"/>
              </a:rPr>
              <a:t> MANDAMIENTO</a:t>
            </a:r>
          </a:p>
        </p:txBody>
      </p:sp>
      <p:pic>
        <p:nvPicPr>
          <p:cNvPr id="3074" name="Picture 2" descr="Tercer Mandamiento Santificar las fiestas - ppt descargar">
            <a:extLst>
              <a:ext uri="{FF2B5EF4-FFF2-40B4-BE49-F238E27FC236}">
                <a16:creationId xmlns:a16="http://schemas.microsoft.com/office/drawing/2014/main" id="{0A73DAFF-294C-437A-B71C-C10120172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73" y="706194"/>
            <a:ext cx="4113259" cy="3084944"/>
          </a:xfrm>
          <a:custGeom>
            <a:avLst/>
            <a:gdLst>
              <a:gd name="connsiteX0" fmla="*/ 0 w 4113259"/>
              <a:gd name="connsiteY0" fmla="*/ 0 h 3084944"/>
              <a:gd name="connsiteX1" fmla="*/ 669874 w 4113259"/>
              <a:gd name="connsiteY1" fmla="*/ 0 h 3084944"/>
              <a:gd name="connsiteX2" fmla="*/ 1134084 w 4113259"/>
              <a:gd name="connsiteY2" fmla="*/ 0 h 3084944"/>
              <a:gd name="connsiteX3" fmla="*/ 1721693 w 4113259"/>
              <a:gd name="connsiteY3" fmla="*/ 0 h 3084944"/>
              <a:gd name="connsiteX4" fmla="*/ 2309301 w 4113259"/>
              <a:gd name="connsiteY4" fmla="*/ 0 h 3084944"/>
              <a:gd name="connsiteX5" fmla="*/ 2773512 w 4113259"/>
              <a:gd name="connsiteY5" fmla="*/ 0 h 3084944"/>
              <a:gd name="connsiteX6" fmla="*/ 3319988 w 4113259"/>
              <a:gd name="connsiteY6" fmla="*/ 0 h 3084944"/>
              <a:gd name="connsiteX7" fmla="*/ 4113259 w 4113259"/>
              <a:gd name="connsiteY7" fmla="*/ 0 h 3084944"/>
              <a:gd name="connsiteX8" fmla="*/ 4113259 w 4113259"/>
              <a:gd name="connsiteY8" fmla="*/ 575856 h 3084944"/>
              <a:gd name="connsiteX9" fmla="*/ 4113259 w 4113259"/>
              <a:gd name="connsiteY9" fmla="*/ 1120863 h 3084944"/>
              <a:gd name="connsiteX10" fmla="*/ 4113259 w 4113259"/>
              <a:gd name="connsiteY10" fmla="*/ 1665870 h 3084944"/>
              <a:gd name="connsiteX11" fmla="*/ 4113259 w 4113259"/>
              <a:gd name="connsiteY11" fmla="*/ 2241726 h 3084944"/>
              <a:gd name="connsiteX12" fmla="*/ 4113259 w 4113259"/>
              <a:gd name="connsiteY12" fmla="*/ 3084944 h 3084944"/>
              <a:gd name="connsiteX13" fmla="*/ 3649048 w 4113259"/>
              <a:gd name="connsiteY13" fmla="*/ 3084944 h 3084944"/>
              <a:gd name="connsiteX14" fmla="*/ 3143705 w 4113259"/>
              <a:gd name="connsiteY14" fmla="*/ 3084944 h 3084944"/>
              <a:gd name="connsiteX15" fmla="*/ 2638362 w 4113259"/>
              <a:gd name="connsiteY15" fmla="*/ 3084944 h 3084944"/>
              <a:gd name="connsiteX16" fmla="*/ 2133019 w 4113259"/>
              <a:gd name="connsiteY16" fmla="*/ 3084944 h 3084944"/>
              <a:gd name="connsiteX17" fmla="*/ 1627675 w 4113259"/>
              <a:gd name="connsiteY17" fmla="*/ 3084944 h 3084944"/>
              <a:gd name="connsiteX18" fmla="*/ 998934 w 4113259"/>
              <a:gd name="connsiteY18" fmla="*/ 3084944 h 3084944"/>
              <a:gd name="connsiteX19" fmla="*/ 0 w 4113259"/>
              <a:gd name="connsiteY19" fmla="*/ 3084944 h 3084944"/>
              <a:gd name="connsiteX20" fmla="*/ 0 w 4113259"/>
              <a:gd name="connsiteY20" fmla="*/ 2570787 h 3084944"/>
              <a:gd name="connsiteX21" fmla="*/ 0 w 4113259"/>
              <a:gd name="connsiteY21" fmla="*/ 2087479 h 3084944"/>
              <a:gd name="connsiteX22" fmla="*/ 0 w 4113259"/>
              <a:gd name="connsiteY22" fmla="*/ 1665870 h 3084944"/>
              <a:gd name="connsiteX23" fmla="*/ 0 w 4113259"/>
              <a:gd name="connsiteY23" fmla="*/ 1120863 h 3084944"/>
              <a:gd name="connsiteX24" fmla="*/ 0 w 4113259"/>
              <a:gd name="connsiteY24" fmla="*/ 699254 h 3084944"/>
              <a:gd name="connsiteX25" fmla="*/ 0 w 4113259"/>
              <a:gd name="connsiteY25" fmla="*/ 0 h 308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3259" h="3084944" extrusionOk="0">
                <a:moveTo>
                  <a:pt x="0" y="0"/>
                </a:moveTo>
                <a:cubicBezTo>
                  <a:pt x="305721" y="-33780"/>
                  <a:pt x="352644" y="14778"/>
                  <a:pt x="669874" y="0"/>
                </a:cubicBezTo>
                <a:cubicBezTo>
                  <a:pt x="987104" y="-14778"/>
                  <a:pt x="1002588" y="13651"/>
                  <a:pt x="1134084" y="0"/>
                </a:cubicBezTo>
                <a:cubicBezTo>
                  <a:pt x="1265580" y="-13651"/>
                  <a:pt x="1515707" y="1790"/>
                  <a:pt x="1721693" y="0"/>
                </a:cubicBezTo>
                <a:cubicBezTo>
                  <a:pt x="1927679" y="-1790"/>
                  <a:pt x="2089283" y="29653"/>
                  <a:pt x="2309301" y="0"/>
                </a:cubicBezTo>
                <a:cubicBezTo>
                  <a:pt x="2529319" y="-29653"/>
                  <a:pt x="2582899" y="838"/>
                  <a:pt x="2773512" y="0"/>
                </a:cubicBezTo>
                <a:cubicBezTo>
                  <a:pt x="2964125" y="-838"/>
                  <a:pt x="3203432" y="18422"/>
                  <a:pt x="3319988" y="0"/>
                </a:cubicBezTo>
                <a:cubicBezTo>
                  <a:pt x="3436544" y="-18422"/>
                  <a:pt x="3718826" y="13948"/>
                  <a:pt x="4113259" y="0"/>
                </a:cubicBezTo>
                <a:cubicBezTo>
                  <a:pt x="4116789" y="173294"/>
                  <a:pt x="4077286" y="434428"/>
                  <a:pt x="4113259" y="575856"/>
                </a:cubicBezTo>
                <a:cubicBezTo>
                  <a:pt x="4149232" y="717284"/>
                  <a:pt x="4052378" y="995441"/>
                  <a:pt x="4113259" y="1120863"/>
                </a:cubicBezTo>
                <a:cubicBezTo>
                  <a:pt x="4174140" y="1246285"/>
                  <a:pt x="4082724" y="1549114"/>
                  <a:pt x="4113259" y="1665870"/>
                </a:cubicBezTo>
                <a:cubicBezTo>
                  <a:pt x="4143794" y="1782626"/>
                  <a:pt x="4067238" y="1958077"/>
                  <a:pt x="4113259" y="2241726"/>
                </a:cubicBezTo>
                <a:cubicBezTo>
                  <a:pt x="4159280" y="2525375"/>
                  <a:pt x="4087222" y="2786321"/>
                  <a:pt x="4113259" y="3084944"/>
                </a:cubicBezTo>
                <a:cubicBezTo>
                  <a:pt x="3943365" y="3103631"/>
                  <a:pt x="3803063" y="3045560"/>
                  <a:pt x="3649048" y="3084944"/>
                </a:cubicBezTo>
                <a:cubicBezTo>
                  <a:pt x="3495033" y="3124328"/>
                  <a:pt x="3317659" y="3047550"/>
                  <a:pt x="3143705" y="3084944"/>
                </a:cubicBezTo>
                <a:cubicBezTo>
                  <a:pt x="2969751" y="3122338"/>
                  <a:pt x="2872825" y="3057842"/>
                  <a:pt x="2638362" y="3084944"/>
                </a:cubicBezTo>
                <a:cubicBezTo>
                  <a:pt x="2403899" y="3112046"/>
                  <a:pt x="2249344" y="3073076"/>
                  <a:pt x="2133019" y="3084944"/>
                </a:cubicBezTo>
                <a:cubicBezTo>
                  <a:pt x="2016694" y="3096812"/>
                  <a:pt x="1852266" y="3081034"/>
                  <a:pt x="1627675" y="3084944"/>
                </a:cubicBezTo>
                <a:cubicBezTo>
                  <a:pt x="1403084" y="3088854"/>
                  <a:pt x="1236688" y="3061887"/>
                  <a:pt x="998934" y="3084944"/>
                </a:cubicBezTo>
                <a:cubicBezTo>
                  <a:pt x="761180" y="3108001"/>
                  <a:pt x="407166" y="2992296"/>
                  <a:pt x="0" y="3084944"/>
                </a:cubicBezTo>
                <a:cubicBezTo>
                  <a:pt x="-25540" y="2896721"/>
                  <a:pt x="40095" y="2751159"/>
                  <a:pt x="0" y="2570787"/>
                </a:cubicBezTo>
                <a:cubicBezTo>
                  <a:pt x="-40095" y="2390415"/>
                  <a:pt x="6978" y="2319893"/>
                  <a:pt x="0" y="2087479"/>
                </a:cubicBezTo>
                <a:cubicBezTo>
                  <a:pt x="-6978" y="1855065"/>
                  <a:pt x="35099" y="1762962"/>
                  <a:pt x="0" y="1665870"/>
                </a:cubicBezTo>
                <a:cubicBezTo>
                  <a:pt x="-35099" y="1568778"/>
                  <a:pt x="1328" y="1364653"/>
                  <a:pt x="0" y="1120863"/>
                </a:cubicBezTo>
                <a:cubicBezTo>
                  <a:pt x="-1328" y="877073"/>
                  <a:pt x="47630" y="908288"/>
                  <a:pt x="0" y="699254"/>
                </a:cubicBezTo>
                <a:cubicBezTo>
                  <a:pt x="-47630" y="490220"/>
                  <a:pt x="26060" y="198075"/>
                  <a:pt x="0" y="0"/>
                </a:cubicBezTo>
                <a:close/>
              </a:path>
            </a:pathLst>
          </a:custGeom>
          <a:noFill/>
          <a:ln w="38100">
            <a:solidFill>
              <a:schemeClr val="accent6">
                <a:lumMod val="50000"/>
              </a:schemeClr>
            </a:solidFill>
            <a:extLst>
              <a:ext uri="{C807C97D-BFC1-408E-A445-0C87EB9F89A2}">
                <ask:lineSketchStyleProps xmlns:ask="http://schemas.microsoft.com/office/drawing/2018/sketchyshapes" sd="1066788056">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799D9C2-FC2D-4654-81F8-F081A0E4B070}"/>
              </a:ext>
            </a:extLst>
          </p:cNvPr>
          <p:cNvSpPr txBox="1"/>
          <p:nvPr/>
        </p:nvSpPr>
        <p:spPr>
          <a:xfrm>
            <a:off x="819851" y="4233214"/>
            <a:ext cx="11012648" cy="2031325"/>
          </a:xfrm>
          <a:custGeom>
            <a:avLst/>
            <a:gdLst>
              <a:gd name="connsiteX0" fmla="*/ 0 w 11012648"/>
              <a:gd name="connsiteY0" fmla="*/ 0 h 2031325"/>
              <a:gd name="connsiteX1" fmla="*/ 359360 w 11012648"/>
              <a:gd name="connsiteY1" fmla="*/ 0 h 2031325"/>
              <a:gd name="connsiteX2" fmla="*/ 718720 w 11012648"/>
              <a:gd name="connsiteY2" fmla="*/ 0 h 2031325"/>
              <a:gd name="connsiteX3" fmla="*/ 1518586 w 11012648"/>
              <a:gd name="connsiteY3" fmla="*/ 0 h 2031325"/>
              <a:gd name="connsiteX4" fmla="*/ 2318452 w 11012648"/>
              <a:gd name="connsiteY4" fmla="*/ 0 h 2031325"/>
              <a:gd name="connsiteX5" fmla="*/ 2677812 w 11012648"/>
              <a:gd name="connsiteY5" fmla="*/ 0 h 2031325"/>
              <a:gd name="connsiteX6" fmla="*/ 3477678 w 11012648"/>
              <a:gd name="connsiteY6" fmla="*/ 0 h 2031325"/>
              <a:gd name="connsiteX7" fmla="*/ 4277544 w 11012648"/>
              <a:gd name="connsiteY7" fmla="*/ 0 h 2031325"/>
              <a:gd name="connsiteX8" fmla="*/ 4636904 w 11012648"/>
              <a:gd name="connsiteY8" fmla="*/ 0 h 2031325"/>
              <a:gd name="connsiteX9" fmla="*/ 5326644 w 11012648"/>
              <a:gd name="connsiteY9" fmla="*/ 0 h 2031325"/>
              <a:gd name="connsiteX10" fmla="*/ 6016383 w 11012648"/>
              <a:gd name="connsiteY10" fmla="*/ 0 h 2031325"/>
              <a:gd name="connsiteX11" fmla="*/ 6706123 w 11012648"/>
              <a:gd name="connsiteY11" fmla="*/ 0 h 2031325"/>
              <a:gd name="connsiteX12" fmla="*/ 7505989 w 11012648"/>
              <a:gd name="connsiteY12" fmla="*/ 0 h 2031325"/>
              <a:gd name="connsiteX13" fmla="*/ 8085602 w 11012648"/>
              <a:gd name="connsiteY13" fmla="*/ 0 h 2031325"/>
              <a:gd name="connsiteX14" fmla="*/ 8775342 w 11012648"/>
              <a:gd name="connsiteY14" fmla="*/ 0 h 2031325"/>
              <a:gd name="connsiteX15" fmla="*/ 9465081 w 11012648"/>
              <a:gd name="connsiteY15" fmla="*/ 0 h 2031325"/>
              <a:gd name="connsiteX16" fmla="*/ 10044694 w 11012648"/>
              <a:gd name="connsiteY16" fmla="*/ 0 h 2031325"/>
              <a:gd name="connsiteX17" fmla="*/ 10293928 w 11012648"/>
              <a:gd name="connsiteY17" fmla="*/ 0 h 2031325"/>
              <a:gd name="connsiteX18" fmla="*/ 11012648 w 11012648"/>
              <a:gd name="connsiteY18" fmla="*/ 0 h 2031325"/>
              <a:gd name="connsiteX19" fmla="*/ 11012648 w 11012648"/>
              <a:gd name="connsiteY19" fmla="*/ 487518 h 2031325"/>
              <a:gd name="connsiteX20" fmla="*/ 11012648 w 11012648"/>
              <a:gd name="connsiteY20" fmla="*/ 954723 h 2031325"/>
              <a:gd name="connsiteX21" fmla="*/ 11012648 w 11012648"/>
              <a:gd name="connsiteY21" fmla="*/ 1462554 h 2031325"/>
              <a:gd name="connsiteX22" fmla="*/ 11012648 w 11012648"/>
              <a:gd name="connsiteY22" fmla="*/ 2031325 h 2031325"/>
              <a:gd name="connsiteX23" fmla="*/ 10653288 w 11012648"/>
              <a:gd name="connsiteY23" fmla="*/ 2031325 h 2031325"/>
              <a:gd name="connsiteX24" fmla="*/ 10183801 w 11012648"/>
              <a:gd name="connsiteY24" fmla="*/ 2031325 h 2031325"/>
              <a:gd name="connsiteX25" fmla="*/ 9494062 w 11012648"/>
              <a:gd name="connsiteY25" fmla="*/ 2031325 h 2031325"/>
              <a:gd name="connsiteX26" fmla="*/ 8804322 w 11012648"/>
              <a:gd name="connsiteY26" fmla="*/ 2031325 h 2031325"/>
              <a:gd name="connsiteX27" fmla="*/ 8224709 w 11012648"/>
              <a:gd name="connsiteY27" fmla="*/ 2031325 h 2031325"/>
              <a:gd name="connsiteX28" fmla="*/ 7645096 w 11012648"/>
              <a:gd name="connsiteY28" fmla="*/ 2031325 h 2031325"/>
              <a:gd name="connsiteX29" fmla="*/ 7395863 w 11012648"/>
              <a:gd name="connsiteY29" fmla="*/ 2031325 h 2031325"/>
              <a:gd name="connsiteX30" fmla="*/ 6816249 w 11012648"/>
              <a:gd name="connsiteY30" fmla="*/ 2031325 h 2031325"/>
              <a:gd name="connsiteX31" fmla="*/ 6456889 w 11012648"/>
              <a:gd name="connsiteY31" fmla="*/ 2031325 h 2031325"/>
              <a:gd name="connsiteX32" fmla="*/ 6207656 w 11012648"/>
              <a:gd name="connsiteY32" fmla="*/ 2031325 h 2031325"/>
              <a:gd name="connsiteX33" fmla="*/ 5628043 w 11012648"/>
              <a:gd name="connsiteY33" fmla="*/ 2031325 h 2031325"/>
              <a:gd name="connsiteX34" fmla="*/ 5378809 w 11012648"/>
              <a:gd name="connsiteY34" fmla="*/ 2031325 h 2031325"/>
              <a:gd name="connsiteX35" fmla="*/ 4799196 w 11012648"/>
              <a:gd name="connsiteY35" fmla="*/ 2031325 h 2031325"/>
              <a:gd name="connsiteX36" fmla="*/ 4329710 w 11012648"/>
              <a:gd name="connsiteY36" fmla="*/ 2031325 h 2031325"/>
              <a:gd name="connsiteX37" fmla="*/ 3529843 w 11012648"/>
              <a:gd name="connsiteY37" fmla="*/ 2031325 h 2031325"/>
              <a:gd name="connsiteX38" fmla="*/ 2840104 w 11012648"/>
              <a:gd name="connsiteY38" fmla="*/ 2031325 h 2031325"/>
              <a:gd name="connsiteX39" fmla="*/ 2370617 w 11012648"/>
              <a:gd name="connsiteY39" fmla="*/ 2031325 h 2031325"/>
              <a:gd name="connsiteX40" fmla="*/ 1901131 w 11012648"/>
              <a:gd name="connsiteY40" fmla="*/ 2031325 h 2031325"/>
              <a:gd name="connsiteX41" fmla="*/ 1651897 w 11012648"/>
              <a:gd name="connsiteY41" fmla="*/ 2031325 h 2031325"/>
              <a:gd name="connsiteX42" fmla="*/ 1072284 w 11012648"/>
              <a:gd name="connsiteY42" fmla="*/ 2031325 h 2031325"/>
              <a:gd name="connsiteX43" fmla="*/ 492671 w 11012648"/>
              <a:gd name="connsiteY43" fmla="*/ 2031325 h 2031325"/>
              <a:gd name="connsiteX44" fmla="*/ 0 w 11012648"/>
              <a:gd name="connsiteY44" fmla="*/ 2031325 h 2031325"/>
              <a:gd name="connsiteX45" fmla="*/ 0 w 11012648"/>
              <a:gd name="connsiteY45" fmla="*/ 1482867 h 2031325"/>
              <a:gd name="connsiteX46" fmla="*/ 0 w 11012648"/>
              <a:gd name="connsiteY46" fmla="*/ 995349 h 2031325"/>
              <a:gd name="connsiteX47" fmla="*/ 0 w 11012648"/>
              <a:gd name="connsiteY47" fmla="*/ 446891 h 2031325"/>
              <a:gd name="connsiteX48" fmla="*/ 0 w 11012648"/>
              <a:gd name="connsiteY48"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12648" h="2031325" extrusionOk="0">
                <a:moveTo>
                  <a:pt x="0" y="0"/>
                </a:moveTo>
                <a:cubicBezTo>
                  <a:pt x="176935" y="-7716"/>
                  <a:pt x="269857" y="9352"/>
                  <a:pt x="359360" y="0"/>
                </a:cubicBezTo>
                <a:cubicBezTo>
                  <a:pt x="448863" y="-9352"/>
                  <a:pt x="640221" y="32214"/>
                  <a:pt x="718720" y="0"/>
                </a:cubicBezTo>
                <a:cubicBezTo>
                  <a:pt x="797219" y="-32214"/>
                  <a:pt x="1163825" y="34091"/>
                  <a:pt x="1518586" y="0"/>
                </a:cubicBezTo>
                <a:cubicBezTo>
                  <a:pt x="1873347" y="-34091"/>
                  <a:pt x="2024008" y="65269"/>
                  <a:pt x="2318452" y="0"/>
                </a:cubicBezTo>
                <a:cubicBezTo>
                  <a:pt x="2612896" y="-65269"/>
                  <a:pt x="2533876" y="5399"/>
                  <a:pt x="2677812" y="0"/>
                </a:cubicBezTo>
                <a:cubicBezTo>
                  <a:pt x="2821748" y="-5399"/>
                  <a:pt x="3259389" y="63603"/>
                  <a:pt x="3477678" y="0"/>
                </a:cubicBezTo>
                <a:cubicBezTo>
                  <a:pt x="3695967" y="-63603"/>
                  <a:pt x="3974825" y="44188"/>
                  <a:pt x="4277544" y="0"/>
                </a:cubicBezTo>
                <a:cubicBezTo>
                  <a:pt x="4580263" y="-44188"/>
                  <a:pt x="4523671" y="38676"/>
                  <a:pt x="4636904" y="0"/>
                </a:cubicBezTo>
                <a:cubicBezTo>
                  <a:pt x="4750137" y="-38676"/>
                  <a:pt x="5168088" y="5286"/>
                  <a:pt x="5326644" y="0"/>
                </a:cubicBezTo>
                <a:cubicBezTo>
                  <a:pt x="5485200" y="-5286"/>
                  <a:pt x="5864818" y="81520"/>
                  <a:pt x="6016383" y="0"/>
                </a:cubicBezTo>
                <a:cubicBezTo>
                  <a:pt x="6167948" y="-81520"/>
                  <a:pt x="6427608" y="28263"/>
                  <a:pt x="6706123" y="0"/>
                </a:cubicBezTo>
                <a:cubicBezTo>
                  <a:pt x="6984638" y="-28263"/>
                  <a:pt x="7136711" y="72024"/>
                  <a:pt x="7505989" y="0"/>
                </a:cubicBezTo>
                <a:cubicBezTo>
                  <a:pt x="7875267" y="-72024"/>
                  <a:pt x="7954814" y="11196"/>
                  <a:pt x="8085602" y="0"/>
                </a:cubicBezTo>
                <a:cubicBezTo>
                  <a:pt x="8216390" y="-11196"/>
                  <a:pt x="8438459" y="75226"/>
                  <a:pt x="8775342" y="0"/>
                </a:cubicBezTo>
                <a:cubicBezTo>
                  <a:pt x="9112225" y="-75226"/>
                  <a:pt x="9146595" y="58788"/>
                  <a:pt x="9465081" y="0"/>
                </a:cubicBezTo>
                <a:cubicBezTo>
                  <a:pt x="9783567" y="-58788"/>
                  <a:pt x="9892876" y="12257"/>
                  <a:pt x="10044694" y="0"/>
                </a:cubicBezTo>
                <a:cubicBezTo>
                  <a:pt x="10196512" y="-12257"/>
                  <a:pt x="10179144" y="12080"/>
                  <a:pt x="10293928" y="0"/>
                </a:cubicBezTo>
                <a:cubicBezTo>
                  <a:pt x="10408712" y="-12080"/>
                  <a:pt x="10693203" y="12076"/>
                  <a:pt x="11012648" y="0"/>
                </a:cubicBezTo>
                <a:cubicBezTo>
                  <a:pt x="11056825" y="198493"/>
                  <a:pt x="11004701" y="277463"/>
                  <a:pt x="11012648" y="487518"/>
                </a:cubicBezTo>
                <a:cubicBezTo>
                  <a:pt x="11020595" y="697573"/>
                  <a:pt x="10957502" y="751399"/>
                  <a:pt x="11012648" y="954723"/>
                </a:cubicBezTo>
                <a:cubicBezTo>
                  <a:pt x="11067794" y="1158047"/>
                  <a:pt x="10959749" y="1253912"/>
                  <a:pt x="11012648" y="1462554"/>
                </a:cubicBezTo>
                <a:cubicBezTo>
                  <a:pt x="11065547" y="1671196"/>
                  <a:pt x="10957534" y="1785837"/>
                  <a:pt x="11012648" y="2031325"/>
                </a:cubicBezTo>
                <a:cubicBezTo>
                  <a:pt x="10909045" y="2054236"/>
                  <a:pt x="10765197" y="2026480"/>
                  <a:pt x="10653288" y="2031325"/>
                </a:cubicBezTo>
                <a:cubicBezTo>
                  <a:pt x="10541379" y="2036170"/>
                  <a:pt x="10302796" y="2006679"/>
                  <a:pt x="10183801" y="2031325"/>
                </a:cubicBezTo>
                <a:cubicBezTo>
                  <a:pt x="10064806" y="2055971"/>
                  <a:pt x="9663531" y="1953953"/>
                  <a:pt x="9494062" y="2031325"/>
                </a:cubicBezTo>
                <a:cubicBezTo>
                  <a:pt x="9324593" y="2108697"/>
                  <a:pt x="9046263" y="1989129"/>
                  <a:pt x="8804322" y="2031325"/>
                </a:cubicBezTo>
                <a:cubicBezTo>
                  <a:pt x="8562381" y="2073521"/>
                  <a:pt x="8444307" y="1995577"/>
                  <a:pt x="8224709" y="2031325"/>
                </a:cubicBezTo>
                <a:cubicBezTo>
                  <a:pt x="8005111" y="2067073"/>
                  <a:pt x="7930011" y="1978696"/>
                  <a:pt x="7645096" y="2031325"/>
                </a:cubicBezTo>
                <a:cubicBezTo>
                  <a:pt x="7360181" y="2083954"/>
                  <a:pt x="7498716" y="2021387"/>
                  <a:pt x="7395863" y="2031325"/>
                </a:cubicBezTo>
                <a:cubicBezTo>
                  <a:pt x="7293010" y="2041263"/>
                  <a:pt x="7008850" y="1967286"/>
                  <a:pt x="6816249" y="2031325"/>
                </a:cubicBezTo>
                <a:cubicBezTo>
                  <a:pt x="6623648" y="2095364"/>
                  <a:pt x="6623723" y="1995880"/>
                  <a:pt x="6456889" y="2031325"/>
                </a:cubicBezTo>
                <a:cubicBezTo>
                  <a:pt x="6290055" y="2066770"/>
                  <a:pt x="6280804" y="2009132"/>
                  <a:pt x="6207656" y="2031325"/>
                </a:cubicBezTo>
                <a:cubicBezTo>
                  <a:pt x="6134508" y="2053518"/>
                  <a:pt x="5804058" y="1976979"/>
                  <a:pt x="5628043" y="2031325"/>
                </a:cubicBezTo>
                <a:cubicBezTo>
                  <a:pt x="5452028" y="2085671"/>
                  <a:pt x="5479339" y="2030460"/>
                  <a:pt x="5378809" y="2031325"/>
                </a:cubicBezTo>
                <a:cubicBezTo>
                  <a:pt x="5278279" y="2032190"/>
                  <a:pt x="5069744" y="1962740"/>
                  <a:pt x="4799196" y="2031325"/>
                </a:cubicBezTo>
                <a:cubicBezTo>
                  <a:pt x="4528648" y="2099910"/>
                  <a:pt x="4496509" y="2009082"/>
                  <a:pt x="4329710" y="2031325"/>
                </a:cubicBezTo>
                <a:cubicBezTo>
                  <a:pt x="4162911" y="2053568"/>
                  <a:pt x="3790417" y="1985794"/>
                  <a:pt x="3529843" y="2031325"/>
                </a:cubicBezTo>
                <a:cubicBezTo>
                  <a:pt x="3269269" y="2076856"/>
                  <a:pt x="3044100" y="1994572"/>
                  <a:pt x="2840104" y="2031325"/>
                </a:cubicBezTo>
                <a:cubicBezTo>
                  <a:pt x="2636108" y="2068078"/>
                  <a:pt x="2569187" y="2026490"/>
                  <a:pt x="2370617" y="2031325"/>
                </a:cubicBezTo>
                <a:cubicBezTo>
                  <a:pt x="2172047" y="2036160"/>
                  <a:pt x="2017089" y="1999075"/>
                  <a:pt x="1901131" y="2031325"/>
                </a:cubicBezTo>
                <a:cubicBezTo>
                  <a:pt x="1785173" y="2063575"/>
                  <a:pt x="1765778" y="2021660"/>
                  <a:pt x="1651897" y="2031325"/>
                </a:cubicBezTo>
                <a:cubicBezTo>
                  <a:pt x="1538016" y="2040990"/>
                  <a:pt x="1261600" y="1999700"/>
                  <a:pt x="1072284" y="2031325"/>
                </a:cubicBezTo>
                <a:cubicBezTo>
                  <a:pt x="882968" y="2062950"/>
                  <a:pt x="742133" y="2016197"/>
                  <a:pt x="492671" y="2031325"/>
                </a:cubicBezTo>
                <a:cubicBezTo>
                  <a:pt x="243209" y="2046453"/>
                  <a:pt x="118392" y="2013513"/>
                  <a:pt x="0" y="2031325"/>
                </a:cubicBezTo>
                <a:cubicBezTo>
                  <a:pt x="-43285" y="1891644"/>
                  <a:pt x="23025" y="1629114"/>
                  <a:pt x="0" y="1482867"/>
                </a:cubicBezTo>
                <a:cubicBezTo>
                  <a:pt x="-23025" y="1336620"/>
                  <a:pt x="5081" y="1150520"/>
                  <a:pt x="0" y="995349"/>
                </a:cubicBezTo>
                <a:cubicBezTo>
                  <a:pt x="-5081" y="840178"/>
                  <a:pt x="49069" y="592943"/>
                  <a:pt x="0" y="446891"/>
                </a:cubicBezTo>
                <a:cubicBezTo>
                  <a:pt x="-49069" y="300839"/>
                  <a:pt x="25489" y="213427"/>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4936769">
                  <a:prstGeom prst="rect">
                    <a:avLst/>
                  </a:prstGeom>
                  <ask:type>
                    <ask:lineSketchScribble/>
                  </ask:type>
                </ask:lineSketchStyleProps>
              </a:ext>
            </a:extLst>
          </a:ln>
        </p:spPr>
        <p:txBody>
          <a:bodyPr wrap="square">
            <a:spAutoFit/>
          </a:bodyPr>
          <a:lstStyle/>
          <a:p>
            <a:r>
              <a:rPr lang="es-ES" dirty="0">
                <a:solidFill>
                  <a:schemeClr val="accent6">
                    <a:lumMod val="50000"/>
                  </a:schemeClr>
                </a:solidFill>
                <a:latin typeface="Amasis MT Pro Black" panose="02040A04050005020304" pitchFamily="18" charset="0"/>
              </a:rPr>
              <a:t>¿Por qué motivo, para los cristianos, el sábado ha sido sustituido por el domingo?</a:t>
            </a:r>
          </a:p>
          <a:p>
            <a:endParaRPr lang="es-ES" dirty="0">
              <a:solidFill>
                <a:schemeClr val="accent6">
                  <a:lumMod val="50000"/>
                </a:schemeClr>
              </a:solidFill>
              <a:latin typeface="Amasis MT Pro Black" panose="02040A04050005020304" pitchFamily="18" charset="0"/>
            </a:endParaRPr>
          </a:p>
          <a:p>
            <a:r>
              <a:rPr lang="es-ES" dirty="0">
                <a:solidFill>
                  <a:schemeClr val="accent6">
                    <a:lumMod val="50000"/>
                  </a:schemeClr>
                </a:solidFill>
                <a:latin typeface="Amasis MT Pro" panose="02040504050005020304" pitchFamily="18" charset="0"/>
              </a:rPr>
              <a:t>Porque este es el día de la Resurrección de Cristo. Cómo primer día de la semana (Mc. 16,2), recuerda la primera creación; como “octavo día”, que sigue al sábado, significa la nueva creación inaugurada con la Resurrección de Cristo. Es considerado, así, por los cristianos como el primero de todos los días de todas fiestas: el día del Señor, en el que Jesús, con su Pascua, lleva a cumplimiento la verdad espiritual del sábado judío y anuncia el descanso eterno del hombre en Dios. </a:t>
            </a:r>
          </a:p>
        </p:txBody>
      </p:sp>
    </p:spTree>
    <p:extLst>
      <p:ext uri="{BB962C8B-B14F-4D97-AF65-F5344CB8AC3E}">
        <p14:creationId xmlns:p14="http://schemas.microsoft.com/office/powerpoint/2010/main" val="429345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5F822FB-55A1-4A40-97D5-D4ECBFF79CC0}"/>
              </a:ext>
            </a:extLst>
          </p:cNvPr>
          <p:cNvSpPr txBox="1"/>
          <p:nvPr/>
        </p:nvSpPr>
        <p:spPr>
          <a:xfrm>
            <a:off x="589676" y="214725"/>
            <a:ext cx="11012648" cy="2031325"/>
          </a:xfrm>
          <a:custGeom>
            <a:avLst/>
            <a:gdLst>
              <a:gd name="connsiteX0" fmla="*/ 0 w 11012648"/>
              <a:gd name="connsiteY0" fmla="*/ 0 h 2031325"/>
              <a:gd name="connsiteX1" fmla="*/ 359360 w 11012648"/>
              <a:gd name="connsiteY1" fmla="*/ 0 h 2031325"/>
              <a:gd name="connsiteX2" fmla="*/ 718720 w 11012648"/>
              <a:gd name="connsiteY2" fmla="*/ 0 h 2031325"/>
              <a:gd name="connsiteX3" fmla="*/ 1518586 w 11012648"/>
              <a:gd name="connsiteY3" fmla="*/ 0 h 2031325"/>
              <a:gd name="connsiteX4" fmla="*/ 2318452 w 11012648"/>
              <a:gd name="connsiteY4" fmla="*/ 0 h 2031325"/>
              <a:gd name="connsiteX5" fmla="*/ 2677812 w 11012648"/>
              <a:gd name="connsiteY5" fmla="*/ 0 h 2031325"/>
              <a:gd name="connsiteX6" fmla="*/ 3477678 w 11012648"/>
              <a:gd name="connsiteY6" fmla="*/ 0 h 2031325"/>
              <a:gd name="connsiteX7" fmla="*/ 4277544 w 11012648"/>
              <a:gd name="connsiteY7" fmla="*/ 0 h 2031325"/>
              <a:gd name="connsiteX8" fmla="*/ 4636904 w 11012648"/>
              <a:gd name="connsiteY8" fmla="*/ 0 h 2031325"/>
              <a:gd name="connsiteX9" fmla="*/ 5326644 w 11012648"/>
              <a:gd name="connsiteY9" fmla="*/ 0 h 2031325"/>
              <a:gd name="connsiteX10" fmla="*/ 6016383 w 11012648"/>
              <a:gd name="connsiteY10" fmla="*/ 0 h 2031325"/>
              <a:gd name="connsiteX11" fmla="*/ 6706123 w 11012648"/>
              <a:gd name="connsiteY11" fmla="*/ 0 h 2031325"/>
              <a:gd name="connsiteX12" fmla="*/ 7505989 w 11012648"/>
              <a:gd name="connsiteY12" fmla="*/ 0 h 2031325"/>
              <a:gd name="connsiteX13" fmla="*/ 8085602 w 11012648"/>
              <a:gd name="connsiteY13" fmla="*/ 0 h 2031325"/>
              <a:gd name="connsiteX14" fmla="*/ 8775342 w 11012648"/>
              <a:gd name="connsiteY14" fmla="*/ 0 h 2031325"/>
              <a:gd name="connsiteX15" fmla="*/ 9465081 w 11012648"/>
              <a:gd name="connsiteY15" fmla="*/ 0 h 2031325"/>
              <a:gd name="connsiteX16" fmla="*/ 10044694 w 11012648"/>
              <a:gd name="connsiteY16" fmla="*/ 0 h 2031325"/>
              <a:gd name="connsiteX17" fmla="*/ 10293928 w 11012648"/>
              <a:gd name="connsiteY17" fmla="*/ 0 h 2031325"/>
              <a:gd name="connsiteX18" fmla="*/ 11012648 w 11012648"/>
              <a:gd name="connsiteY18" fmla="*/ 0 h 2031325"/>
              <a:gd name="connsiteX19" fmla="*/ 11012648 w 11012648"/>
              <a:gd name="connsiteY19" fmla="*/ 487518 h 2031325"/>
              <a:gd name="connsiteX20" fmla="*/ 11012648 w 11012648"/>
              <a:gd name="connsiteY20" fmla="*/ 954723 h 2031325"/>
              <a:gd name="connsiteX21" fmla="*/ 11012648 w 11012648"/>
              <a:gd name="connsiteY21" fmla="*/ 1462554 h 2031325"/>
              <a:gd name="connsiteX22" fmla="*/ 11012648 w 11012648"/>
              <a:gd name="connsiteY22" fmla="*/ 2031325 h 2031325"/>
              <a:gd name="connsiteX23" fmla="*/ 10653288 w 11012648"/>
              <a:gd name="connsiteY23" fmla="*/ 2031325 h 2031325"/>
              <a:gd name="connsiteX24" fmla="*/ 10183801 w 11012648"/>
              <a:gd name="connsiteY24" fmla="*/ 2031325 h 2031325"/>
              <a:gd name="connsiteX25" fmla="*/ 9494062 w 11012648"/>
              <a:gd name="connsiteY25" fmla="*/ 2031325 h 2031325"/>
              <a:gd name="connsiteX26" fmla="*/ 8804322 w 11012648"/>
              <a:gd name="connsiteY26" fmla="*/ 2031325 h 2031325"/>
              <a:gd name="connsiteX27" fmla="*/ 8224709 w 11012648"/>
              <a:gd name="connsiteY27" fmla="*/ 2031325 h 2031325"/>
              <a:gd name="connsiteX28" fmla="*/ 7645096 w 11012648"/>
              <a:gd name="connsiteY28" fmla="*/ 2031325 h 2031325"/>
              <a:gd name="connsiteX29" fmla="*/ 7395863 w 11012648"/>
              <a:gd name="connsiteY29" fmla="*/ 2031325 h 2031325"/>
              <a:gd name="connsiteX30" fmla="*/ 6816249 w 11012648"/>
              <a:gd name="connsiteY30" fmla="*/ 2031325 h 2031325"/>
              <a:gd name="connsiteX31" fmla="*/ 6456889 w 11012648"/>
              <a:gd name="connsiteY31" fmla="*/ 2031325 h 2031325"/>
              <a:gd name="connsiteX32" fmla="*/ 6207656 w 11012648"/>
              <a:gd name="connsiteY32" fmla="*/ 2031325 h 2031325"/>
              <a:gd name="connsiteX33" fmla="*/ 5628043 w 11012648"/>
              <a:gd name="connsiteY33" fmla="*/ 2031325 h 2031325"/>
              <a:gd name="connsiteX34" fmla="*/ 5378809 w 11012648"/>
              <a:gd name="connsiteY34" fmla="*/ 2031325 h 2031325"/>
              <a:gd name="connsiteX35" fmla="*/ 4799196 w 11012648"/>
              <a:gd name="connsiteY35" fmla="*/ 2031325 h 2031325"/>
              <a:gd name="connsiteX36" fmla="*/ 4329710 w 11012648"/>
              <a:gd name="connsiteY36" fmla="*/ 2031325 h 2031325"/>
              <a:gd name="connsiteX37" fmla="*/ 3529843 w 11012648"/>
              <a:gd name="connsiteY37" fmla="*/ 2031325 h 2031325"/>
              <a:gd name="connsiteX38" fmla="*/ 2840104 w 11012648"/>
              <a:gd name="connsiteY38" fmla="*/ 2031325 h 2031325"/>
              <a:gd name="connsiteX39" fmla="*/ 2370617 w 11012648"/>
              <a:gd name="connsiteY39" fmla="*/ 2031325 h 2031325"/>
              <a:gd name="connsiteX40" fmla="*/ 1901131 w 11012648"/>
              <a:gd name="connsiteY40" fmla="*/ 2031325 h 2031325"/>
              <a:gd name="connsiteX41" fmla="*/ 1651897 w 11012648"/>
              <a:gd name="connsiteY41" fmla="*/ 2031325 h 2031325"/>
              <a:gd name="connsiteX42" fmla="*/ 1072284 w 11012648"/>
              <a:gd name="connsiteY42" fmla="*/ 2031325 h 2031325"/>
              <a:gd name="connsiteX43" fmla="*/ 492671 w 11012648"/>
              <a:gd name="connsiteY43" fmla="*/ 2031325 h 2031325"/>
              <a:gd name="connsiteX44" fmla="*/ 0 w 11012648"/>
              <a:gd name="connsiteY44" fmla="*/ 2031325 h 2031325"/>
              <a:gd name="connsiteX45" fmla="*/ 0 w 11012648"/>
              <a:gd name="connsiteY45" fmla="*/ 1482867 h 2031325"/>
              <a:gd name="connsiteX46" fmla="*/ 0 w 11012648"/>
              <a:gd name="connsiteY46" fmla="*/ 995349 h 2031325"/>
              <a:gd name="connsiteX47" fmla="*/ 0 w 11012648"/>
              <a:gd name="connsiteY47" fmla="*/ 446891 h 2031325"/>
              <a:gd name="connsiteX48" fmla="*/ 0 w 11012648"/>
              <a:gd name="connsiteY48"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12648" h="2031325" extrusionOk="0">
                <a:moveTo>
                  <a:pt x="0" y="0"/>
                </a:moveTo>
                <a:cubicBezTo>
                  <a:pt x="176935" y="-7716"/>
                  <a:pt x="269857" y="9352"/>
                  <a:pt x="359360" y="0"/>
                </a:cubicBezTo>
                <a:cubicBezTo>
                  <a:pt x="448863" y="-9352"/>
                  <a:pt x="640221" y="32214"/>
                  <a:pt x="718720" y="0"/>
                </a:cubicBezTo>
                <a:cubicBezTo>
                  <a:pt x="797219" y="-32214"/>
                  <a:pt x="1163825" y="34091"/>
                  <a:pt x="1518586" y="0"/>
                </a:cubicBezTo>
                <a:cubicBezTo>
                  <a:pt x="1873347" y="-34091"/>
                  <a:pt x="2024008" y="65269"/>
                  <a:pt x="2318452" y="0"/>
                </a:cubicBezTo>
                <a:cubicBezTo>
                  <a:pt x="2612896" y="-65269"/>
                  <a:pt x="2533876" y="5399"/>
                  <a:pt x="2677812" y="0"/>
                </a:cubicBezTo>
                <a:cubicBezTo>
                  <a:pt x="2821748" y="-5399"/>
                  <a:pt x="3259389" y="63603"/>
                  <a:pt x="3477678" y="0"/>
                </a:cubicBezTo>
                <a:cubicBezTo>
                  <a:pt x="3695967" y="-63603"/>
                  <a:pt x="3974825" y="44188"/>
                  <a:pt x="4277544" y="0"/>
                </a:cubicBezTo>
                <a:cubicBezTo>
                  <a:pt x="4580263" y="-44188"/>
                  <a:pt x="4523671" y="38676"/>
                  <a:pt x="4636904" y="0"/>
                </a:cubicBezTo>
                <a:cubicBezTo>
                  <a:pt x="4750137" y="-38676"/>
                  <a:pt x="5168088" y="5286"/>
                  <a:pt x="5326644" y="0"/>
                </a:cubicBezTo>
                <a:cubicBezTo>
                  <a:pt x="5485200" y="-5286"/>
                  <a:pt x="5864818" y="81520"/>
                  <a:pt x="6016383" y="0"/>
                </a:cubicBezTo>
                <a:cubicBezTo>
                  <a:pt x="6167948" y="-81520"/>
                  <a:pt x="6427608" y="28263"/>
                  <a:pt x="6706123" y="0"/>
                </a:cubicBezTo>
                <a:cubicBezTo>
                  <a:pt x="6984638" y="-28263"/>
                  <a:pt x="7136711" y="72024"/>
                  <a:pt x="7505989" y="0"/>
                </a:cubicBezTo>
                <a:cubicBezTo>
                  <a:pt x="7875267" y="-72024"/>
                  <a:pt x="7954814" y="11196"/>
                  <a:pt x="8085602" y="0"/>
                </a:cubicBezTo>
                <a:cubicBezTo>
                  <a:pt x="8216390" y="-11196"/>
                  <a:pt x="8438459" y="75226"/>
                  <a:pt x="8775342" y="0"/>
                </a:cubicBezTo>
                <a:cubicBezTo>
                  <a:pt x="9112225" y="-75226"/>
                  <a:pt x="9146595" y="58788"/>
                  <a:pt x="9465081" y="0"/>
                </a:cubicBezTo>
                <a:cubicBezTo>
                  <a:pt x="9783567" y="-58788"/>
                  <a:pt x="9892876" y="12257"/>
                  <a:pt x="10044694" y="0"/>
                </a:cubicBezTo>
                <a:cubicBezTo>
                  <a:pt x="10196512" y="-12257"/>
                  <a:pt x="10179144" y="12080"/>
                  <a:pt x="10293928" y="0"/>
                </a:cubicBezTo>
                <a:cubicBezTo>
                  <a:pt x="10408712" y="-12080"/>
                  <a:pt x="10693203" y="12076"/>
                  <a:pt x="11012648" y="0"/>
                </a:cubicBezTo>
                <a:cubicBezTo>
                  <a:pt x="11056825" y="198493"/>
                  <a:pt x="11004701" y="277463"/>
                  <a:pt x="11012648" y="487518"/>
                </a:cubicBezTo>
                <a:cubicBezTo>
                  <a:pt x="11020595" y="697573"/>
                  <a:pt x="10957502" y="751399"/>
                  <a:pt x="11012648" y="954723"/>
                </a:cubicBezTo>
                <a:cubicBezTo>
                  <a:pt x="11067794" y="1158047"/>
                  <a:pt x="10959749" y="1253912"/>
                  <a:pt x="11012648" y="1462554"/>
                </a:cubicBezTo>
                <a:cubicBezTo>
                  <a:pt x="11065547" y="1671196"/>
                  <a:pt x="10957534" y="1785837"/>
                  <a:pt x="11012648" y="2031325"/>
                </a:cubicBezTo>
                <a:cubicBezTo>
                  <a:pt x="10909045" y="2054236"/>
                  <a:pt x="10765197" y="2026480"/>
                  <a:pt x="10653288" y="2031325"/>
                </a:cubicBezTo>
                <a:cubicBezTo>
                  <a:pt x="10541379" y="2036170"/>
                  <a:pt x="10302796" y="2006679"/>
                  <a:pt x="10183801" y="2031325"/>
                </a:cubicBezTo>
                <a:cubicBezTo>
                  <a:pt x="10064806" y="2055971"/>
                  <a:pt x="9663531" y="1953953"/>
                  <a:pt x="9494062" y="2031325"/>
                </a:cubicBezTo>
                <a:cubicBezTo>
                  <a:pt x="9324593" y="2108697"/>
                  <a:pt x="9046263" y="1989129"/>
                  <a:pt x="8804322" y="2031325"/>
                </a:cubicBezTo>
                <a:cubicBezTo>
                  <a:pt x="8562381" y="2073521"/>
                  <a:pt x="8444307" y="1995577"/>
                  <a:pt x="8224709" y="2031325"/>
                </a:cubicBezTo>
                <a:cubicBezTo>
                  <a:pt x="8005111" y="2067073"/>
                  <a:pt x="7930011" y="1978696"/>
                  <a:pt x="7645096" y="2031325"/>
                </a:cubicBezTo>
                <a:cubicBezTo>
                  <a:pt x="7360181" y="2083954"/>
                  <a:pt x="7498716" y="2021387"/>
                  <a:pt x="7395863" y="2031325"/>
                </a:cubicBezTo>
                <a:cubicBezTo>
                  <a:pt x="7293010" y="2041263"/>
                  <a:pt x="7008850" y="1967286"/>
                  <a:pt x="6816249" y="2031325"/>
                </a:cubicBezTo>
                <a:cubicBezTo>
                  <a:pt x="6623648" y="2095364"/>
                  <a:pt x="6623723" y="1995880"/>
                  <a:pt x="6456889" y="2031325"/>
                </a:cubicBezTo>
                <a:cubicBezTo>
                  <a:pt x="6290055" y="2066770"/>
                  <a:pt x="6280804" y="2009132"/>
                  <a:pt x="6207656" y="2031325"/>
                </a:cubicBezTo>
                <a:cubicBezTo>
                  <a:pt x="6134508" y="2053518"/>
                  <a:pt x="5804058" y="1976979"/>
                  <a:pt x="5628043" y="2031325"/>
                </a:cubicBezTo>
                <a:cubicBezTo>
                  <a:pt x="5452028" y="2085671"/>
                  <a:pt x="5479339" y="2030460"/>
                  <a:pt x="5378809" y="2031325"/>
                </a:cubicBezTo>
                <a:cubicBezTo>
                  <a:pt x="5278279" y="2032190"/>
                  <a:pt x="5069744" y="1962740"/>
                  <a:pt x="4799196" y="2031325"/>
                </a:cubicBezTo>
                <a:cubicBezTo>
                  <a:pt x="4528648" y="2099910"/>
                  <a:pt x="4496509" y="2009082"/>
                  <a:pt x="4329710" y="2031325"/>
                </a:cubicBezTo>
                <a:cubicBezTo>
                  <a:pt x="4162911" y="2053568"/>
                  <a:pt x="3790417" y="1985794"/>
                  <a:pt x="3529843" y="2031325"/>
                </a:cubicBezTo>
                <a:cubicBezTo>
                  <a:pt x="3269269" y="2076856"/>
                  <a:pt x="3044100" y="1994572"/>
                  <a:pt x="2840104" y="2031325"/>
                </a:cubicBezTo>
                <a:cubicBezTo>
                  <a:pt x="2636108" y="2068078"/>
                  <a:pt x="2569187" y="2026490"/>
                  <a:pt x="2370617" y="2031325"/>
                </a:cubicBezTo>
                <a:cubicBezTo>
                  <a:pt x="2172047" y="2036160"/>
                  <a:pt x="2017089" y="1999075"/>
                  <a:pt x="1901131" y="2031325"/>
                </a:cubicBezTo>
                <a:cubicBezTo>
                  <a:pt x="1785173" y="2063575"/>
                  <a:pt x="1765778" y="2021660"/>
                  <a:pt x="1651897" y="2031325"/>
                </a:cubicBezTo>
                <a:cubicBezTo>
                  <a:pt x="1538016" y="2040990"/>
                  <a:pt x="1261600" y="1999700"/>
                  <a:pt x="1072284" y="2031325"/>
                </a:cubicBezTo>
                <a:cubicBezTo>
                  <a:pt x="882968" y="2062950"/>
                  <a:pt x="742133" y="2016197"/>
                  <a:pt x="492671" y="2031325"/>
                </a:cubicBezTo>
                <a:cubicBezTo>
                  <a:pt x="243209" y="2046453"/>
                  <a:pt x="118392" y="2013513"/>
                  <a:pt x="0" y="2031325"/>
                </a:cubicBezTo>
                <a:cubicBezTo>
                  <a:pt x="-43285" y="1891644"/>
                  <a:pt x="23025" y="1629114"/>
                  <a:pt x="0" y="1482867"/>
                </a:cubicBezTo>
                <a:cubicBezTo>
                  <a:pt x="-23025" y="1336620"/>
                  <a:pt x="5081" y="1150520"/>
                  <a:pt x="0" y="995349"/>
                </a:cubicBezTo>
                <a:cubicBezTo>
                  <a:pt x="-5081" y="840178"/>
                  <a:pt x="49069" y="592943"/>
                  <a:pt x="0" y="446891"/>
                </a:cubicBezTo>
                <a:cubicBezTo>
                  <a:pt x="-49069" y="300839"/>
                  <a:pt x="25489" y="213427"/>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4936769">
                  <a:prstGeom prst="rect">
                    <a:avLst/>
                  </a:prstGeom>
                  <ask:type>
                    <ask:lineSketchScribble/>
                  </ask:type>
                </ask:lineSketchStyleProps>
              </a:ext>
            </a:extLst>
          </a:ln>
        </p:spPr>
        <p:txBody>
          <a:bodyPr wrap="square">
            <a:spAutoFit/>
          </a:bodyPr>
          <a:lstStyle/>
          <a:p>
            <a:r>
              <a:rPr lang="es-ES" dirty="0">
                <a:solidFill>
                  <a:schemeClr val="accent6">
                    <a:lumMod val="50000"/>
                  </a:schemeClr>
                </a:solidFill>
                <a:latin typeface="Amasis MT Pro Black" panose="02040A04050005020304" pitchFamily="18" charset="0"/>
              </a:rPr>
              <a:t>¿Cómo se santifica el domingo?</a:t>
            </a:r>
          </a:p>
          <a:p>
            <a:endParaRPr lang="es-ES" dirty="0">
              <a:solidFill>
                <a:schemeClr val="accent6">
                  <a:lumMod val="50000"/>
                </a:schemeClr>
              </a:solidFill>
              <a:latin typeface="Amasis MT Pro" panose="02040504050005020304" pitchFamily="18" charset="0"/>
            </a:endParaRPr>
          </a:p>
          <a:p>
            <a:r>
              <a:rPr lang="es-ES" dirty="0">
                <a:solidFill>
                  <a:schemeClr val="accent6">
                    <a:lumMod val="50000"/>
                  </a:schemeClr>
                </a:solidFill>
                <a:latin typeface="Amasis MT Pro" panose="02040504050005020304" pitchFamily="18" charset="0"/>
              </a:rPr>
              <a:t>Los cristianos santifican el domingo y las demás fiestas de precepto participando en la Eucaristía del Señor absteniéndose de las actividades que les impidan rendir culto a Dios, o perturben la alegría propia del día del Señor o el descanso necesario del alma y del cuerpo. Se permiten las actividades relacionadas con las necesidades familiares o los servicios de gran utilidad social, siempre que no introduzcan hábitos perjudiciales a la santificación del domingo, a la vida de familia y a la salud. </a:t>
            </a:r>
          </a:p>
        </p:txBody>
      </p:sp>
      <p:sp>
        <p:nvSpPr>
          <p:cNvPr id="3" name="CuadroTexto 2">
            <a:extLst>
              <a:ext uri="{FF2B5EF4-FFF2-40B4-BE49-F238E27FC236}">
                <a16:creationId xmlns:a16="http://schemas.microsoft.com/office/drawing/2014/main" id="{46922451-AC0F-48B5-A6D2-54A2806CDEC8}"/>
              </a:ext>
            </a:extLst>
          </p:cNvPr>
          <p:cNvSpPr txBox="1"/>
          <p:nvPr/>
        </p:nvSpPr>
        <p:spPr>
          <a:xfrm>
            <a:off x="400401" y="4611950"/>
            <a:ext cx="11012648" cy="1754326"/>
          </a:xfrm>
          <a:custGeom>
            <a:avLst/>
            <a:gdLst>
              <a:gd name="connsiteX0" fmla="*/ 0 w 11012648"/>
              <a:gd name="connsiteY0" fmla="*/ 0 h 1754326"/>
              <a:gd name="connsiteX1" fmla="*/ 359360 w 11012648"/>
              <a:gd name="connsiteY1" fmla="*/ 0 h 1754326"/>
              <a:gd name="connsiteX2" fmla="*/ 718720 w 11012648"/>
              <a:gd name="connsiteY2" fmla="*/ 0 h 1754326"/>
              <a:gd name="connsiteX3" fmla="*/ 1518586 w 11012648"/>
              <a:gd name="connsiteY3" fmla="*/ 0 h 1754326"/>
              <a:gd name="connsiteX4" fmla="*/ 2318452 w 11012648"/>
              <a:gd name="connsiteY4" fmla="*/ 0 h 1754326"/>
              <a:gd name="connsiteX5" fmla="*/ 2677812 w 11012648"/>
              <a:gd name="connsiteY5" fmla="*/ 0 h 1754326"/>
              <a:gd name="connsiteX6" fmla="*/ 3477678 w 11012648"/>
              <a:gd name="connsiteY6" fmla="*/ 0 h 1754326"/>
              <a:gd name="connsiteX7" fmla="*/ 4277544 w 11012648"/>
              <a:gd name="connsiteY7" fmla="*/ 0 h 1754326"/>
              <a:gd name="connsiteX8" fmla="*/ 4636904 w 11012648"/>
              <a:gd name="connsiteY8" fmla="*/ 0 h 1754326"/>
              <a:gd name="connsiteX9" fmla="*/ 5326644 w 11012648"/>
              <a:gd name="connsiteY9" fmla="*/ 0 h 1754326"/>
              <a:gd name="connsiteX10" fmla="*/ 6016383 w 11012648"/>
              <a:gd name="connsiteY10" fmla="*/ 0 h 1754326"/>
              <a:gd name="connsiteX11" fmla="*/ 6706123 w 11012648"/>
              <a:gd name="connsiteY11" fmla="*/ 0 h 1754326"/>
              <a:gd name="connsiteX12" fmla="*/ 7505989 w 11012648"/>
              <a:gd name="connsiteY12" fmla="*/ 0 h 1754326"/>
              <a:gd name="connsiteX13" fmla="*/ 8085602 w 11012648"/>
              <a:gd name="connsiteY13" fmla="*/ 0 h 1754326"/>
              <a:gd name="connsiteX14" fmla="*/ 8775342 w 11012648"/>
              <a:gd name="connsiteY14" fmla="*/ 0 h 1754326"/>
              <a:gd name="connsiteX15" fmla="*/ 9465081 w 11012648"/>
              <a:gd name="connsiteY15" fmla="*/ 0 h 1754326"/>
              <a:gd name="connsiteX16" fmla="*/ 10044694 w 11012648"/>
              <a:gd name="connsiteY16" fmla="*/ 0 h 1754326"/>
              <a:gd name="connsiteX17" fmla="*/ 10293928 w 11012648"/>
              <a:gd name="connsiteY17" fmla="*/ 0 h 1754326"/>
              <a:gd name="connsiteX18" fmla="*/ 11012648 w 11012648"/>
              <a:gd name="connsiteY18" fmla="*/ 0 h 1754326"/>
              <a:gd name="connsiteX19" fmla="*/ 11012648 w 11012648"/>
              <a:gd name="connsiteY19" fmla="*/ 567232 h 1754326"/>
              <a:gd name="connsiteX20" fmla="*/ 11012648 w 11012648"/>
              <a:gd name="connsiteY20" fmla="*/ 1116921 h 1754326"/>
              <a:gd name="connsiteX21" fmla="*/ 11012648 w 11012648"/>
              <a:gd name="connsiteY21" fmla="*/ 1754326 h 1754326"/>
              <a:gd name="connsiteX22" fmla="*/ 10433035 w 11012648"/>
              <a:gd name="connsiteY22" fmla="*/ 1754326 h 1754326"/>
              <a:gd name="connsiteX23" fmla="*/ 9743295 w 11012648"/>
              <a:gd name="connsiteY23" fmla="*/ 1754326 h 1754326"/>
              <a:gd name="connsiteX24" fmla="*/ 9273809 w 11012648"/>
              <a:gd name="connsiteY24" fmla="*/ 1754326 h 1754326"/>
              <a:gd name="connsiteX25" fmla="*/ 8584069 w 11012648"/>
              <a:gd name="connsiteY25" fmla="*/ 1754326 h 1754326"/>
              <a:gd name="connsiteX26" fmla="*/ 7894330 w 11012648"/>
              <a:gd name="connsiteY26" fmla="*/ 1754326 h 1754326"/>
              <a:gd name="connsiteX27" fmla="*/ 7314717 w 11012648"/>
              <a:gd name="connsiteY27" fmla="*/ 1754326 h 1754326"/>
              <a:gd name="connsiteX28" fmla="*/ 6735104 w 11012648"/>
              <a:gd name="connsiteY28" fmla="*/ 1754326 h 1754326"/>
              <a:gd name="connsiteX29" fmla="*/ 6485870 w 11012648"/>
              <a:gd name="connsiteY29" fmla="*/ 1754326 h 1754326"/>
              <a:gd name="connsiteX30" fmla="*/ 5906257 w 11012648"/>
              <a:gd name="connsiteY30" fmla="*/ 1754326 h 1754326"/>
              <a:gd name="connsiteX31" fmla="*/ 5546897 w 11012648"/>
              <a:gd name="connsiteY31" fmla="*/ 1754326 h 1754326"/>
              <a:gd name="connsiteX32" fmla="*/ 5297663 w 11012648"/>
              <a:gd name="connsiteY32" fmla="*/ 1754326 h 1754326"/>
              <a:gd name="connsiteX33" fmla="*/ 4718050 w 11012648"/>
              <a:gd name="connsiteY33" fmla="*/ 1754326 h 1754326"/>
              <a:gd name="connsiteX34" fmla="*/ 4468817 w 11012648"/>
              <a:gd name="connsiteY34" fmla="*/ 1754326 h 1754326"/>
              <a:gd name="connsiteX35" fmla="*/ 3889204 w 11012648"/>
              <a:gd name="connsiteY35" fmla="*/ 1754326 h 1754326"/>
              <a:gd name="connsiteX36" fmla="*/ 3419717 w 11012648"/>
              <a:gd name="connsiteY36" fmla="*/ 1754326 h 1754326"/>
              <a:gd name="connsiteX37" fmla="*/ 2619851 w 11012648"/>
              <a:gd name="connsiteY37" fmla="*/ 1754326 h 1754326"/>
              <a:gd name="connsiteX38" fmla="*/ 1930111 w 11012648"/>
              <a:gd name="connsiteY38" fmla="*/ 1754326 h 1754326"/>
              <a:gd name="connsiteX39" fmla="*/ 1460625 w 11012648"/>
              <a:gd name="connsiteY39" fmla="*/ 1754326 h 1754326"/>
              <a:gd name="connsiteX40" fmla="*/ 991138 w 11012648"/>
              <a:gd name="connsiteY40" fmla="*/ 1754326 h 1754326"/>
              <a:gd name="connsiteX41" fmla="*/ 741905 w 11012648"/>
              <a:gd name="connsiteY41" fmla="*/ 1754326 h 1754326"/>
              <a:gd name="connsiteX42" fmla="*/ 0 w 11012648"/>
              <a:gd name="connsiteY42" fmla="*/ 1754326 h 1754326"/>
              <a:gd name="connsiteX43" fmla="*/ 0 w 11012648"/>
              <a:gd name="connsiteY43" fmla="*/ 1169551 h 1754326"/>
              <a:gd name="connsiteX44" fmla="*/ 0 w 11012648"/>
              <a:gd name="connsiteY44" fmla="*/ 619862 h 1754326"/>
              <a:gd name="connsiteX45" fmla="*/ 0 w 11012648"/>
              <a:gd name="connsiteY45"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012648" h="1754326" extrusionOk="0">
                <a:moveTo>
                  <a:pt x="0" y="0"/>
                </a:moveTo>
                <a:cubicBezTo>
                  <a:pt x="176935" y="-7716"/>
                  <a:pt x="269857" y="9352"/>
                  <a:pt x="359360" y="0"/>
                </a:cubicBezTo>
                <a:cubicBezTo>
                  <a:pt x="448863" y="-9352"/>
                  <a:pt x="640221" y="32214"/>
                  <a:pt x="718720" y="0"/>
                </a:cubicBezTo>
                <a:cubicBezTo>
                  <a:pt x="797219" y="-32214"/>
                  <a:pt x="1163825" y="34091"/>
                  <a:pt x="1518586" y="0"/>
                </a:cubicBezTo>
                <a:cubicBezTo>
                  <a:pt x="1873347" y="-34091"/>
                  <a:pt x="2024008" y="65269"/>
                  <a:pt x="2318452" y="0"/>
                </a:cubicBezTo>
                <a:cubicBezTo>
                  <a:pt x="2612896" y="-65269"/>
                  <a:pt x="2533876" y="5399"/>
                  <a:pt x="2677812" y="0"/>
                </a:cubicBezTo>
                <a:cubicBezTo>
                  <a:pt x="2821748" y="-5399"/>
                  <a:pt x="3259389" y="63603"/>
                  <a:pt x="3477678" y="0"/>
                </a:cubicBezTo>
                <a:cubicBezTo>
                  <a:pt x="3695967" y="-63603"/>
                  <a:pt x="3974825" y="44188"/>
                  <a:pt x="4277544" y="0"/>
                </a:cubicBezTo>
                <a:cubicBezTo>
                  <a:pt x="4580263" y="-44188"/>
                  <a:pt x="4523671" y="38676"/>
                  <a:pt x="4636904" y="0"/>
                </a:cubicBezTo>
                <a:cubicBezTo>
                  <a:pt x="4750137" y="-38676"/>
                  <a:pt x="5168088" y="5286"/>
                  <a:pt x="5326644" y="0"/>
                </a:cubicBezTo>
                <a:cubicBezTo>
                  <a:pt x="5485200" y="-5286"/>
                  <a:pt x="5864818" y="81520"/>
                  <a:pt x="6016383" y="0"/>
                </a:cubicBezTo>
                <a:cubicBezTo>
                  <a:pt x="6167948" y="-81520"/>
                  <a:pt x="6427608" y="28263"/>
                  <a:pt x="6706123" y="0"/>
                </a:cubicBezTo>
                <a:cubicBezTo>
                  <a:pt x="6984638" y="-28263"/>
                  <a:pt x="7136711" y="72024"/>
                  <a:pt x="7505989" y="0"/>
                </a:cubicBezTo>
                <a:cubicBezTo>
                  <a:pt x="7875267" y="-72024"/>
                  <a:pt x="7954814" y="11196"/>
                  <a:pt x="8085602" y="0"/>
                </a:cubicBezTo>
                <a:cubicBezTo>
                  <a:pt x="8216390" y="-11196"/>
                  <a:pt x="8438459" y="75226"/>
                  <a:pt x="8775342" y="0"/>
                </a:cubicBezTo>
                <a:cubicBezTo>
                  <a:pt x="9112225" y="-75226"/>
                  <a:pt x="9146595" y="58788"/>
                  <a:pt x="9465081" y="0"/>
                </a:cubicBezTo>
                <a:cubicBezTo>
                  <a:pt x="9783567" y="-58788"/>
                  <a:pt x="9892876" y="12257"/>
                  <a:pt x="10044694" y="0"/>
                </a:cubicBezTo>
                <a:cubicBezTo>
                  <a:pt x="10196512" y="-12257"/>
                  <a:pt x="10179144" y="12080"/>
                  <a:pt x="10293928" y="0"/>
                </a:cubicBezTo>
                <a:cubicBezTo>
                  <a:pt x="10408712" y="-12080"/>
                  <a:pt x="10693203" y="12076"/>
                  <a:pt x="11012648" y="0"/>
                </a:cubicBezTo>
                <a:cubicBezTo>
                  <a:pt x="11045861" y="211216"/>
                  <a:pt x="10981801" y="400946"/>
                  <a:pt x="11012648" y="567232"/>
                </a:cubicBezTo>
                <a:cubicBezTo>
                  <a:pt x="11043495" y="733518"/>
                  <a:pt x="10987703" y="934730"/>
                  <a:pt x="11012648" y="1116921"/>
                </a:cubicBezTo>
                <a:cubicBezTo>
                  <a:pt x="11037593" y="1299112"/>
                  <a:pt x="10973750" y="1483668"/>
                  <a:pt x="11012648" y="1754326"/>
                </a:cubicBezTo>
                <a:cubicBezTo>
                  <a:pt x="10784638" y="1754829"/>
                  <a:pt x="10664356" y="1694684"/>
                  <a:pt x="10433035" y="1754326"/>
                </a:cubicBezTo>
                <a:cubicBezTo>
                  <a:pt x="10201714" y="1813968"/>
                  <a:pt x="9896727" y="1745553"/>
                  <a:pt x="9743295" y="1754326"/>
                </a:cubicBezTo>
                <a:cubicBezTo>
                  <a:pt x="9589863" y="1763099"/>
                  <a:pt x="9391237" y="1729151"/>
                  <a:pt x="9273809" y="1754326"/>
                </a:cubicBezTo>
                <a:cubicBezTo>
                  <a:pt x="9156381" y="1779501"/>
                  <a:pt x="8759642" y="1677847"/>
                  <a:pt x="8584069" y="1754326"/>
                </a:cubicBezTo>
                <a:cubicBezTo>
                  <a:pt x="8408496" y="1830805"/>
                  <a:pt x="8135409" y="1711525"/>
                  <a:pt x="7894330" y="1754326"/>
                </a:cubicBezTo>
                <a:cubicBezTo>
                  <a:pt x="7653251" y="1797127"/>
                  <a:pt x="7534315" y="1718578"/>
                  <a:pt x="7314717" y="1754326"/>
                </a:cubicBezTo>
                <a:cubicBezTo>
                  <a:pt x="7095119" y="1790074"/>
                  <a:pt x="7020019" y="1701697"/>
                  <a:pt x="6735104" y="1754326"/>
                </a:cubicBezTo>
                <a:cubicBezTo>
                  <a:pt x="6450189" y="1806955"/>
                  <a:pt x="6603098" y="1724860"/>
                  <a:pt x="6485870" y="1754326"/>
                </a:cubicBezTo>
                <a:cubicBezTo>
                  <a:pt x="6368642" y="1783792"/>
                  <a:pt x="6097736" y="1753807"/>
                  <a:pt x="5906257" y="1754326"/>
                </a:cubicBezTo>
                <a:cubicBezTo>
                  <a:pt x="5714778" y="1754845"/>
                  <a:pt x="5713731" y="1718881"/>
                  <a:pt x="5546897" y="1754326"/>
                </a:cubicBezTo>
                <a:cubicBezTo>
                  <a:pt x="5380063" y="1789771"/>
                  <a:pt x="5382179" y="1736850"/>
                  <a:pt x="5297663" y="1754326"/>
                </a:cubicBezTo>
                <a:cubicBezTo>
                  <a:pt x="5213147" y="1771802"/>
                  <a:pt x="4894065" y="1699980"/>
                  <a:pt x="4718050" y="1754326"/>
                </a:cubicBezTo>
                <a:cubicBezTo>
                  <a:pt x="4542035" y="1808672"/>
                  <a:pt x="4563923" y="1743828"/>
                  <a:pt x="4468817" y="1754326"/>
                </a:cubicBezTo>
                <a:cubicBezTo>
                  <a:pt x="4373711" y="1764824"/>
                  <a:pt x="4159752" y="1685741"/>
                  <a:pt x="3889204" y="1754326"/>
                </a:cubicBezTo>
                <a:cubicBezTo>
                  <a:pt x="3618656" y="1822911"/>
                  <a:pt x="3589590" y="1738851"/>
                  <a:pt x="3419717" y="1754326"/>
                </a:cubicBezTo>
                <a:cubicBezTo>
                  <a:pt x="3249844" y="1769801"/>
                  <a:pt x="2878872" y="1708732"/>
                  <a:pt x="2619851" y="1754326"/>
                </a:cubicBezTo>
                <a:cubicBezTo>
                  <a:pt x="2360830" y="1799920"/>
                  <a:pt x="2139260" y="1722651"/>
                  <a:pt x="1930111" y="1754326"/>
                </a:cubicBezTo>
                <a:cubicBezTo>
                  <a:pt x="1720962" y="1786001"/>
                  <a:pt x="1653588" y="1742216"/>
                  <a:pt x="1460625" y="1754326"/>
                </a:cubicBezTo>
                <a:cubicBezTo>
                  <a:pt x="1267662" y="1766436"/>
                  <a:pt x="1110772" y="1728025"/>
                  <a:pt x="991138" y="1754326"/>
                </a:cubicBezTo>
                <a:cubicBezTo>
                  <a:pt x="871504" y="1780627"/>
                  <a:pt x="851303" y="1732076"/>
                  <a:pt x="741905" y="1754326"/>
                </a:cubicBezTo>
                <a:cubicBezTo>
                  <a:pt x="632507" y="1776576"/>
                  <a:pt x="303323" y="1717880"/>
                  <a:pt x="0" y="1754326"/>
                </a:cubicBezTo>
                <a:cubicBezTo>
                  <a:pt x="-58262" y="1544821"/>
                  <a:pt x="25816" y="1311187"/>
                  <a:pt x="0" y="1169551"/>
                </a:cubicBezTo>
                <a:cubicBezTo>
                  <a:pt x="-25816" y="1027915"/>
                  <a:pt x="61324" y="812360"/>
                  <a:pt x="0" y="619862"/>
                </a:cubicBezTo>
                <a:cubicBezTo>
                  <a:pt x="-61324" y="427364"/>
                  <a:pt x="7022" y="166180"/>
                  <a:pt x="0" y="0"/>
                </a:cubicBezTo>
                <a:close/>
              </a:path>
            </a:pathLst>
          </a:custGeom>
          <a:noFill/>
          <a:ln w="57150">
            <a:solidFill>
              <a:schemeClr val="accent6">
                <a:lumMod val="50000"/>
              </a:schemeClr>
            </a:solidFill>
            <a:extLst>
              <a:ext uri="{C807C97D-BFC1-408E-A445-0C87EB9F89A2}">
                <ask:lineSketchStyleProps xmlns:ask="http://schemas.microsoft.com/office/drawing/2018/sketchyshapes" sd="34936769">
                  <a:prstGeom prst="rect">
                    <a:avLst/>
                  </a:prstGeom>
                  <ask:type>
                    <ask:lineSketchScribble/>
                  </ask:type>
                </ask:lineSketchStyleProps>
              </a:ext>
            </a:extLst>
          </a:ln>
        </p:spPr>
        <p:txBody>
          <a:bodyPr wrap="square">
            <a:spAutoFit/>
          </a:bodyPr>
          <a:lstStyle/>
          <a:p>
            <a:r>
              <a:rPr lang="es-ES" dirty="0">
                <a:solidFill>
                  <a:schemeClr val="accent6">
                    <a:lumMod val="50000"/>
                  </a:schemeClr>
                </a:solidFill>
                <a:latin typeface="Amasis MT Pro Black" panose="02040A04050005020304" pitchFamily="18" charset="0"/>
              </a:rPr>
              <a:t>¿Por qué es importante reconocer civilmente el domingo como día festivo?</a:t>
            </a:r>
          </a:p>
          <a:p>
            <a:endParaRPr lang="es-ES" dirty="0">
              <a:solidFill>
                <a:schemeClr val="accent6">
                  <a:lumMod val="50000"/>
                </a:schemeClr>
              </a:solidFill>
              <a:latin typeface="Amasis MT Pro Black" panose="02040A04050005020304" pitchFamily="18" charset="0"/>
            </a:endParaRPr>
          </a:p>
          <a:p>
            <a:r>
              <a:rPr lang="es-ES" dirty="0">
                <a:solidFill>
                  <a:schemeClr val="accent6">
                    <a:lumMod val="50000"/>
                  </a:schemeClr>
                </a:solidFill>
                <a:latin typeface="Amasis MT Pro" panose="02040504050005020304" pitchFamily="18" charset="0"/>
              </a:rPr>
              <a:t>Es importante que el domingo sea reconocido civilmente como día festivo, a fin de que todos tengan la posibilidad real de disfrutar del suficiente descanso y el tiempo libre que les permitan cuidar la vida religiosa, familiar, cultural y social; de disponer de tiempo propicio para la meditación, la reflexión, el silencio y el estudio, y de dedicarse a hacer el bien, en particular en favor de los enfermos y de los ancianos. </a:t>
            </a:r>
          </a:p>
        </p:txBody>
      </p:sp>
      <p:pic>
        <p:nvPicPr>
          <p:cNvPr id="1026" name="Picture 2" descr="9 consejos para ir a Misa con los hijos y enseñarles su valor – Diócesis de  Tenancingo">
            <a:extLst>
              <a:ext uri="{FF2B5EF4-FFF2-40B4-BE49-F238E27FC236}">
                <a16:creationId xmlns:a16="http://schemas.microsoft.com/office/drawing/2014/main" id="{37EDC942-3110-427F-B5FA-2934B5110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48" y="2892148"/>
            <a:ext cx="3105150" cy="1476375"/>
          </a:xfrm>
          <a:custGeom>
            <a:avLst/>
            <a:gdLst>
              <a:gd name="connsiteX0" fmla="*/ 0 w 3105150"/>
              <a:gd name="connsiteY0" fmla="*/ 0 h 1476375"/>
              <a:gd name="connsiteX1" fmla="*/ 3105150 w 3105150"/>
              <a:gd name="connsiteY1" fmla="*/ 0 h 1476375"/>
              <a:gd name="connsiteX2" fmla="*/ 3105150 w 3105150"/>
              <a:gd name="connsiteY2" fmla="*/ 1476375 h 1476375"/>
              <a:gd name="connsiteX3" fmla="*/ 0 w 3105150"/>
              <a:gd name="connsiteY3" fmla="*/ 1476375 h 1476375"/>
              <a:gd name="connsiteX4" fmla="*/ 0 w 3105150"/>
              <a:gd name="connsiteY4" fmla="*/ 0 h 147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150" h="1476375" extrusionOk="0">
                <a:moveTo>
                  <a:pt x="0" y="0"/>
                </a:moveTo>
                <a:cubicBezTo>
                  <a:pt x="427161" y="-8517"/>
                  <a:pt x="2683484" y="37691"/>
                  <a:pt x="3105150" y="0"/>
                </a:cubicBezTo>
                <a:cubicBezTo>
                  <a:pt x="3098394" y="443772"/>
                  <a:pt x="3165574" y="1297257"/>
                  <a:pt x="3105150" y="1476375"/>
                </a:cubicBezTo>
                <a:cubicBezTo>
                  <a:pt x="2156761" y="1538434"/>
                  <a:pt x="987436" y="1473399"/>
                  <a:pt x="0" y="1476375"/>
                </a:cubicBezTo>
                <a:cubicBezTo>
                  <a:pt x="-125855" y="981813"/>
                  <a:pt x="98946" y="336805"/>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3086559991">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pic>
        <p:nvPicPr>
          <p:cNvPr id="1028" name="Picture 4" descr="6 BUENAS RAZONES PARA COMER EN FAMILIA - #dudasdelconsultorio">
            <a:extLst>
              <a:ext uri="{FF2B5EF4-FFF2-40B4-BE49-F238E27FC236}">
                <a16:creationId xmlns:a16="http://schemas.microsoft.com/office/drawing/2014/main" id="{023B72AC-CD80-4143-9BB8-BBEEF007C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916" y="2588047"/>
            <a:ext cx="2458877" cy="1386549"/>
          </a:xfrm>
          <a:custGeom>
            <a:avLst/>
            <a:gdLst>
              <a:gd name="connsiteX0" fmla="*/ 0 w 2458877"/>
              <a:gd name="connsiteY0" fmla="*/ 0 h 1386549"/>
              <a:gd name="connsiteX1" fmla="*/ 639308 w 2458877"/>
              <a:gd name="connsiteY1" fmla="*/ 0 h 1386549"/>
              <a:gd name="connsiteX2" fmla="*/ 1303205 w 2458877"/>
              <a:gd name="connsiteY2" fmla="*/ 0 h 1386549"/>
              <a:gd name="connsiteX3" fmla="*/ 1917924 w 2458877"/>
              <a:gd name="connsiteY3" fmla="*/ 0 h 1386549"/>
              <a:gd name="connsiteX4" fmla="*/ 2458877 w 2458877"/>
              <a:gd name="connsiteY4" fmla="*/ 0 h 1386549"/>
              <a:gd name="connsiteX5" fmla="*/ 2458877 w 2458877"/>
              <a:gd name="connsiteY5" fmla="*/ 665544 h 1386549"/>
              <a:gd name="connsiteX6" fmla="*/ 2458877 w 2458877"/>
              <a:gd name="connsiteY6" fmla="*/ 1386549 h 1386549"/>
              <a:gd name="connsiteX7" fmla="*/ 1893335 w 2458877"/>
              <a:gd name="connsiteY7" fmla="*/ 1386549 h 1386549"/>
              <a:gd name="connsiteX8" fmla="*/ 1352382 w 2458877"/>
              <a:gd name="connsiteY8" fmla="*/ 1386549 h 1386549"/>
              <a:gd name="connsiteX9" fmla="*/ 713074 w 2458877"/>
              <a:gd name="connsiteY9" fmla="*/ 1386549 h 1386549"/>
              <a:gd name="connsiteX10" fmla="*/ 0 w 2458877"/>
              <a:gd name="connsiteY10" fmla="*/ 1386549 h 1386549"/>
              <a:gd name="connsiteX11" fmla="*/ 0 w 2458877"/>
              <a:gd name="connsiteY11" fmla="*/ 665544 h 1386549"/>
              <a:gd name="connsiteX12" fmla="*/ 0 w 2458877"/>
              <a:gd name="connsiteY12" fmla="*/ 0 h 138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8877" h="1386549" extrusionOk="0">
                <a:moveTo>
                  <a:pt x="0" y="0"/>
                </a:moveTo>
                <a:cubicBezTo>
                  <a:pt x="238812" y="6557"/>
                  <a:pt x="500065" y="30134"/>
                  <a:pt x="639308" y="0"/>
                </a:cubicBezTo>
                <a:cubicBezTo>
                  <a:pt x="778551" y="-30134"/>
                  <a:pt x="985098" y="-1171"/>
                  <a:pt x="1303205" y="0"/>
                </a:cubicBezTo>
                <a:cubicBezTo>
                  <a:pt x="1621312" y="1171"/>
                  <a:pt x="1744667" y="22079"/>
                  <a:pt x="1917924" y="0"/>
                </a:cubicBezTo>
                <a:cubicBezTo>
                  <a:pt x="2091181" y="-22079"/>
                  <a:pt x="2238563" y="4668"/>
                  <a:pt x="2458877" y="0"/>
                </a:cubicBezTo>
                <a:cubicBezTo>
                  <a:pt x="2465075" y="167527"/>
                  <a:pt x="2459811" y="387383"/>
                  <a:pt x="2458877" y="665544"/>
                </a:cubicBezTo>
                <a:cubicBezTo>
                  <a:pt x="2457943" y="943705"/>
                  <a:pt x="2484691" y="1090366"/>
                  <a:pt x="2458877" y="1386549"/>
                </a:cubicBezTo>
                <a:cubicBezTo>
                  <a:pt x="2241993" y="1409888"/>
                  <a:pt x="2033977" y="1409106"/>
                  <a:pt x="1893335" y="1386549"/>
                </a:cubicBezTo>
                <a:cubicBezTo>
                  <a:pt x="1752693" y="1363992"/>
                  <a:pt x="1579677" y="1386761"/>
                  <a:pt x="1352382" y="1386549"/>
                </a:cubicBezTo>
                <a:cubicBezTo>
                  <a:pt x="1125087" y="1386337"/>
                  <a:pt x="872561" y="1357064"/>
                  <a:pt x="713074" y="1386549"/>
                </a:cubicBezTo>
                <a:cubicBezTo>
                  <a:pt x="553587" y="1416034"/>
                  <a:pt x="283397" y="1421820"/>
                  <a:pt x="0" y="1386549"/>
                </a:cubicBezTo>
                <a:cubicBezTo>
                  <a:pt x="-24595" y="1132027"/>
                  <a:pt x="23129" y="821196"/>
                  <a:pt x="0" y="665544"/>
                </a:cubicBezTo>
                <a:cubicBezTo>
                  <a:pt x="-23129" y="509893"/>
                  <a:pt x="-2286" y="267692"/>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1124184483">
                  <a:prstGeom prst="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pic>
        <p:nvPicPr>
          <p:cNvPr id="1030" name="Picture 6" descr="Familia Triste En El Hospital Imagen de archivo - Imagen de enfermedad,  hospicio: 204005415">
            <a:extLst>
              <a:ext uri="{FF2B5EF4-FFF2-40B4-BE49-F238E27FC236}">
                <a16:creationId xmlns:a16="http://schemas.microsoft.com/office/drawing/2014/main" id="{7F3969C3-45AC-49DE-A7DC-C0106F1AA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304" y="2443237"/>
            <a:ext cx="2655116" cy="1768971"/>
          </a:xfrm>
          <a:custGeom>
            <a:avLst/>
            <a:gdLst>
              <a:gd name="connsiteX0" fmla="*/ 0 w 2655116"/>
              <a:gd name="connsiteY0" fmla="*/ 0 h 1768971"/>
              <a:gd name="connsiteX1" fmla="*/ 504472 w 2655116"/>
              <a:gd name="connsiteY1" fmla="*/ 0 h 1768971"/>
              <a:gd name="connsiteX2" fmla="*/ 1088598 w 2655116"/>
              <a:gd name="connsiteY2" fmla="*/ 0 h 1768971"/>
              <a:gd name="connsiteX3" fmla="*/ 1566518 w 2655116"/>
              <a:gd name="connsiteY3" fmla="*/ 0 h 1768971"/>
              <a:gd name="connsiteX4" fmla="*/ 2017888 w 2655116"/>
              <a:gd name="connsiteY4" fmla="*/ 0 h 1768971"/>
              <a:gd name="connsiteX5" fmla="*/ 2655116 w 2655116"/>
              <a:gd name="connsiteY5" fmla="*/ 0 h 1768971"/>
              <a:gd name="connsiteX6" fmla="*/ 2655116 w 2655116"/>
              <a:gd name="connsiteY6" fmla="*/ 625036 h 1768971"/>
              <a:gd name="connsiteX7" fmla="*/ 2655116 w 2655116"/>
              <a:gd name="connsiteY7" fmla="*/ 1197004 h 1768971"/>
              <a:gd name="connsiteX8" fmla="*/ 2655116 w 2655116"/>
              <a:gd name="connsiteY8" fmla="*/ 1768971 h 1768971"/>
              <a:gd name="connsiteX9" fmla="*/ 2150644 w 2655116"/>
              <a:gd name="connsiteY9" fmla="*/ 1768971 h 1768971"/>
              <a:gd name="connsiteX10" fmla="*/ 1699274 w 2655116"/>
              <a:gd name="connsiteY10" fmla="*/ 1768971 h 1768971"/>
              <a:gd name="connsiteX11" fmla="*/ 1221353 w 2655116"/>
              <a:gd name="connsiteY11" fmla="*/ 1768971 h 1768971"/>
              <a:gd name="connsiteX12" fmla="*/ 637228 w 2655116"/>
              <a:gd name="connsiteY12" fmla="*/ 1768971 h 1768971"/>
              <a:gd name="connsiteX13" fmla="*/ 0 w 2655116"/>
              <a:gd name="connsiteY13" fmla="*/ 1768971 h 1768971"/>
              <a:gd name="connsiteX14" fmla="*/ 0 w 2655116"/>
              <a:gd name="connsiteY14" fmla="*/ 1161624 h 1768971"/>
              <a:gd name="connsiteX15" fmla="*/ 0 w 2655116"/>
              <a:gd name="connsiteY15" fmla="*/ 571967 h 1768971"/>
              <a:gd name="connsiteX16" fmla="*/ 0 w 2655116"/>
              <a:gd name="connsiteY16" fmla="*/ 0 h 176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5116" h="1768971" extrusionOk="0">
                <a:moveTo>
                  <a:pt x="0" y="0"/>
                </a:moveTo>
                <a:cubicBezTo>
                  <a:pt x="195866" y="-14506"/>
                  <a:pt x="336195" y="35534"/>
                  <a:pt x="504472" y="0"/>
                </a:cubicBezTo>
                <a:cubicBezTo>
                  <a:pt x="672749" y="-35534"/>
                  <a:pt x="951481" y="61529"/>
                  <a:pt x="1088598" y="0"/>
                </a:cubicBezTo>
                <a:cubicBezTo>
                  <a:pt x="1225715" y="-61529"/>
                  <a:pt x="1422931" y="30906"/>
                  <a:pt x="1566518" y="0"/>
                </a:cubicBezTo>
                <a:cubicBezTo>
                  <a:pt x="1710105" y="-30906"/>
                  <a:pt x="1867212" y="3562"/>
                  <a:pt x="2017888" y="0"/>
                </a:cubicBezTo>
                <a:cubicBezTo>
                  <a:pt x="2168564" y="-3562"/>
                  <a:pt x="2409877" y="12100"/>
                  <a:pt x="2655116" y="0"/>
                </a:cubicBezTo>
                <a:cubicBezTo>
                  <a:pt x="2686042" y="133040"/>
                  <a:pt x="2627569" y="336757"/>
                  <a:pt x="2655116" y="625036"/>
                </a:cubicBezTo>
                <a:cubicBezTo>
                  <a:pt x="2682663" y="913315"/>
                  <a:pt x="2610104" y="1035659"/>
                  <a:pt x="2655116" y="1197004"/>
                </a:cubicBezTo>
                <a:cubicBezTo>
                  <a:pt x="2700128" y="1358349"/>
                  <a:pt x="2632770" y="1612590"/>
                  <a:pt x="2655116" y="1768971"/>
                </a:cubicBezTo>
                <a:cubicBezTo>
                  <a:pt x="2542831" y="1805797"/>
                  <a:pt x="2379917" y="1713995"/>
                  <a:pt x="2150644" y="1768971"/>
                </a:cubicBezTo>
                <a:cubicBezTo>
                  <a:pt x="1921371" y="1823947"/>
                  <a:pt x="1905536" y="1756458"/>
                  <a:pt x="1699274" y="1768971"/>
                </a:cubicBezTo>
                <a:cubicBezTo>
                  <a:pt x="1493012" y="1781484"/>
                  <a:pt x="1421549" y="1766111"/>
                  <a:pt x="1221353" y="1768971"/>
                </a:cubicBezTo>
                <a:cubicBezTo>
                  <a:pt x="1021157" y="1771831"/>
                  <a:pt x="879993" y="1749235"/>
                  <a:pt x="637228" y="1768971"/>
                </a:cubicBezTo>
                <a:cubicBezTo>
                  <a:pt x="394464" y="1788707"/>
                  <a:pt x="262916" y="1728210"/>
                  <a:pt x="0" y="1768971"/>
                </a:cubicBezTo>
                <a:cubicBezTo>
                  <a:pt x="-2576" y="1559125"/>
                  <a:pt x="15884" y="1460096"/>
                  <a:pt x="0" y="1161624"/>
                </a:cubicBezTo>
                <a:cubicBezTo>
                  <a:pt x="-15884" y="863152"/>
                  <a:pt x="14402" y="856022"/>
                  <a:pt x="0" y="571967"/>
                </a:cubicBezTo>
                <a:cubicBezTo>
                  <a:pt x="-14402" y="287912"/>
                  <a:pt x="66958" y="198696"/>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2599878407">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0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par>
                                <p:cTn id="20" presetID="53" presetClass="entr" presetSubtype="16"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 calcmode="lin" valueType="num">
                                      <p:cBhvr>
                                        <p:cTn id="22" dur="500" fill="hold"/>
                                        <p:tgtEl>
                                          <p:spTgt spid="1030"/>
                                        </p:tgtEl>
                                        <p:attrNameLst>
                                          <p:attrName>ppt_w</p:attrName>
                                        </p:attrNameLst>
                                      </p:cBhvr>
                                      <p:tavLst>
                                        <p:tav tm="0">
                                          <p:val>
                                            <p:fltVal val="0"/>
                                          </p:val>
                                        </p:tav>
                                        <p:tav tm="100000">
                                          <p:val>
                                            <p:strVal val="#ppt_w"/>
                                          </p:val>
                                        </p:tav>
                                      </p:tavLst>
                                    </p:anim>
                                    <p:anim calcmode="lin" valueType="num">
                                      <p:cBhvr>
                                        <p:cTn id="23" dur="500" fill="hold"/>
                                        <p:tgtEl>
                                          <p:spTgt spid="1030"/>
                                        </p:tgtEl>
                                        <p:attrNameLst>
                                          <p:attrName>ppt_h</p:attrName>
                                        </p:attrNameLst>
                                      </p:cBhvr>
                                      <p:tavLst>
                                        <p:tav tm="0">
                                          <p:val>
                                            <p:fltVal val="0"/>
                                          </p:val>
                                        </p:tav>
                                        <p:tav tm="100000">
                                          <p:val>
                                            <p:strVal val="#ppt_h"/>
                                          </p:val>
                                        </p:tav>
                                      </p:tavLst>
                                    </p:anim>
                                    <p:animEffect transition="in" filter="fade">
                                      <p:cBhvr>
                                        <p:cTn id="24" dur="500"/>
                                        <p:tgtEl>
                                          <p:spTgt spid="10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E1A45D5-2D85-45EC-A1D2-512D0D072E94}"/>
              </a:ext>
            </a:extLst>
          </p:cNvPr>
          <p:cNvSpPr txBox="1"/>
          <p:nvPr/>
        </p:nvSpPr>
        <p:spPr>
          <a:xfrm>
            <a:off x="4742472" y="763396"/>
            <a:ext cx="3758268" cy="2590101"/>
          </a:xfrm>
          <a:custGeom>
            <a:avLst/>
            <a:gdLst>
              <a:gd name="connsiteX0" fmla="*/ 0 w 3758268"/>
              <a:gd name="connsiteY0" fmla="*/ 0 h 2590101"/>
              <a:gd name="connsiteX1" fmla="*/ 424147 w 3758268"/>
              <a:gd name="connsiteY1" fmla="*/ 0 h 2590101"/>
              <a:gd name="connsiteX2" fmla="*/ 885877 w 3758268"/>
              <a:gd name="connsiteY2" fmla="*/ 0 h 2590101"/>
              <a:gd name="connsiteX3" fmla="*/ 1422773 w 3758268"/>
              <a:gd name="connsiteY3" fmla="*/ 0 h 2590101"/>
              <a:gd name="connsiteX4" fmla="*/ 1997251 w 3758268"/>
              <a:gd name="connsiteY4" fmla="*/ 0 h 2590101"/>
              <a:gd name="connsiteX5" fmla="*/ 2421398 w 3758268"/>
              <a:gd name="connsiteY5" fmla="*/ 0 h 2590101"/>
              <a:gd name="connsiteX6" fmla="*/ 2845546 w 3758268"/>
              <a:gd name="connsiteY6" fmla="*/ 0 h 2590101"/>
              <a:gd name="connsiteX7" fmla="*/ 3758268 w 3758268"/>
              <a:gd name="connsiteY7" fmla="*/ 0 h 2590101"/>
              <a:gd name="connsiteX8" fmla="*/ 3758268 w 3758268"/>
              <a:gd name="connsiteY8" fmla="*/ 492119 h 2590101"/>
              <a:gd name="connsiteX9" fmla="*/ 3758268 w 3758268"/>
              <a:gd name="connsiteY9" fmla="*/ 1010139 h 2590101"/>
              <a:gd name="connsiteX10" fmla="*/ 3758268 w 3758268"/>
              <a:gd name="connsiteY10" fmla="*/ 1450457 h 2590101"/>
              <a:gd name="connsiteX11" fmla="*/ 3758268 w 3758268"/>
              <a:gd name="connsiteY11" fmla="*/ 1994378 h 2590101"/>
              <a:gd name="connsiteX12" fmla="*/ 3758268 w 3758268"/>
              <a:gd name="connsiteY12" fmla="*/ 2590101 h 2590101"/>
              <a:gd name="connsiteX13" fmla="*/ 3334121 w 3758268"/>
              <a:gd name="connsiteY13" fmla="*/ 2590101 h 2590101"/>
              <a:gd name="connsiteX14" fmla="*/ 2797225 w 3758268"/>
              <a:gd name="connsiteY14" fmla="*/ 2590101 h 2590101"/>
              <a:gd name="connsiteX15" fmla="*/ 2222747 w 3758268"/>
              <a:gd name="connsiteY15" fmla="*/ 2590101 h 2590101"/>
              <a:gd name="connsiteX16" fmla="*/ 1798600 w 3758268"/>
              <a:gd name="connsiteY16" fmla="*/ 2590101 h 2590101"/>
              <a:gd name="connsiteX17" fmla="*/ 1299287 w 3758268"/>
              <a:gd name="connsiteY17" fmla="*/ 2590101 h 2590101"/>
              <a:gd name="connsiteX18" fmla="*/ 875140 w 3758268"/>
              <a:gd name="connsiteY18" fmla="*/ 2590101 h 2590101"/>
              <a:gd name="connsiteX19" fmla="*/ 0 w 3758268"/>
              <a:gd name="connsiteY19" fmla="*/ 2590101 h 2590101"/>
              <a:gd name="connsiteX20" fmla="*/ 0 w 3758268"/>
              <a:gd name="connsiteY20" fmla="*/ 2072081 h 2590101"/>
              <a:gd name="connsiteX21" fmla="*/ 0 w 3758268"/>
              <a:gd name="connsiteY21" fmla="*/ 1579962 h 2590101"/>
              <a:gd name="connsiteX22" fmla="*/ 0 w 3758268"/>
              <a:gd name="connsiteY22" fmla="*/ 1061941 h 2590101"/>
              <a:gd name="connsiteX23" fmla="*/ 0 w 3758268"/>
              <a:gd name="connsiteY23" fmla="*/ 518020 h 2590101"/>
              <a:gd name="connsiteX24" fmla="*/ 0 w 3758268"/>
              <a:gd name="connsiteY24" fmla="*/ 0 h 259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58268" h="2590101" extrusionOk="0">
                <a:moveTo>
                  <a:pt x="0" y="0"/>
                </a:moveTo>
                <a:cubicBezTo>
                  <a:pt x="199437" y="-3331"/>
                  <a:pt x="323974" y="19905"/>
                  <a:pt x="424147" y="0"/>
                </a:cubicBezTo>
                <a:cubicBezTo>
                  <a:pt x="524320" y="-19905"/>
                  <a:pt x="655117" y="42485"/>
                  <a:pt x="885877" y="0"/>
                </a:cubicBezTo>
                <a:cubicBezTo>
                  <a:pt x="1116637" y="-42485"/>
                  <a:pt x="1222116" y="11968"/>
                  <a:pt x="1422773" y="0"/>
                </a:cubicBezTo>
                <a:cubicBezTo>
                  <a:pt x="1623430" y="-11968"/>
                  <a:pt x="1736814" y="4569"/>
                  <a:pt x="1997251" y="0"/>
                </a:cubicBezTo>
                <a:cubicBezTo>
                  <a:pt x="2257688" y="-4569"/>
                  <a:pt x="2256757" y="40697"/>
                  <a:pt x="2421398" y="0"/>
                </a:cubicBezTo>
                <a:cubicBezTo>
                  <a:pt x="2586039" y="-40697"/>
                  <a:pt x="2669252" y="33501"/>
                  <a:pt x="2845546" y="0"/>
                </a:cubicBezTo>
                <a:cubicBezTo>
                  <a:pt x="3021840" y="-33501"/>
                  <a:pt x="3370148" y="39199"/>
                  <a:pt x="3758268" y="0"/>
                </a:cubicBezTo>
                <a:cubicBezTo>
                  <a:pt x="3773895" y="178728"/>
                  <a:pt x="3733386" y="272448"/>
                  <a:pt x="3758268" y="492119"/>
                </a:cubicBezTo>
                <a:cubicBezTo>
                  <a:pt x="3783150" y="711790"/>
                  <a:pt x="3747770" y="832950"/>
                  <a:pt x="3758268" y="1010139"/>
                </a:cubicBezTo>
                <a:cubicBezTo>
                  <a:pt x="3768766" y="1187328"/>
                  <a:pt x="3730968" y="1306157"/>
                  <a:pt x="3758268" y="1450457"/>
                </a:cubicBezTo>
                <a:cubicBezTo>
                  <a:pt x="3785568" y="1594757"/>
                  <a:pt x="3693703" y="1852035"/>
                  <a:pt x="3758268" y="1994378"/>
                </a:cubicBezTo>
                <a:cubicBezTo>
                  <a:pt x="3822833" y="2136721"/>
                  <a:pt x="3724375" y="2433552"/>
                  <a:pt x="3758268" y="2590101"/>
                </a:cubicBezTo>
                <a:cubicBezTo>
                  <a:pt x="3625868" y="2626716"/>
                  <a:pt x="3519730" y="2589243"/>
                  <a:pt x="3334121" y="2590101"/>
                </a:cubicBezTo>
                <a:cubicBezTo>
                  <a:pt x="3148512" y="2590959"/>
                  <a:pt x="2993894" y="2539001"/>
                  <a:pt x="2797225" y="2590101"/>
                </a:cubicBezTo>
                <a:cubicBezTo>
                  <a:pt x="2600556" y="2641201"/>
                  <a:pt x="2446009" y="2531471"/>
                  <a:pt x="2222747" y="2590101"/>
                </a:cubicBezTo>
                <a:cubicBezTo>
                  <a:pt x="1999485" y="2648731"/>
                  <a:pt x="2000228" y="2558311"/>
                  <a:pt x="1798600" y="2590101"/>
                </a:cubicBezTo>
                <a:cubicBezTo>
                  <a:pt x="1596972" y="2621891"/>
                  <a:pt x="1457708" y="2545856"/>
                  <a:pt x="1299287" y="2590101"/>
                </a:cubicBezTo>
                <a:cubicBezTo>
                  <a:pt x="1140866" y="2634346"/>
                  <a:pt x="1036797" y="2550157"/>
                  <a:pt x="875140" y="2590101"/>
                </a:cubicBezTo>
                <a:cubicBezTo>
                  <a:pt x="713483" y="2630045"/>
                  <a:pt x="262762" y="2501279"/>
                  <a:pt x="0" y="2590101"/>
                </a:cubicBezTo>
                <a:cubicBezTo>
                  <a:pt x="-8924" y="2402287"/>
                  <a:pt x="55897" y="2307651"/>
                  <a:pt x="0" y="2072081"/>
                </a:cubicBezTo>
                <a:cubicBezTo>
                  <a:pt x="-55897" y="1836511"/>
                  <a:pt x="30097" y="1718982"/>
                  <a:pt x="0" y="1579962"/>
                </a:cubicBezTo>
                <a:cubicBezTo>
                  <a:pt x="-30097" y="1440942"/>
                  <a:pt x="13218" y="1320017"/>
                  <a:pt x="0" y="1061941"/>
                </a:cubicBezTo>
                <a:cubicBezTo>
                  <a:pt x="-13218" y="803865"/>
                  <a:pt x="45311" y="682537"/>
                  <a:pt x="0" y="518020"/>
                </a:cubicBezTo>
                <a:cubicBezTo>
                  <a:pt x="-45311" y="353503"/>
                  <a:pt x="16274" y="189319"/>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884673717">
                  <a:prstGeom prst="rect">
                    <a:avLst/>
                  </a:prstGeom>
                  <ask:type>
                    <ask:lineSketchScribble/>
                  </ask:type>
                </ask:lineSketchStyleProps>
              </a:ext>
            </a:extLst>
          </a:ln>
        </p:spPr>
        <p:txBody>
          <a:bodyPr wrap="square" rtlCol="0">
            <a:spAutoFit/>
          </a:bodyPr>
          <a:lstStyle/>
          <a:p>
            <a:pPr algn="just"/>
            <a:r>
              <a:rPr lang="es-ES" b="1" i="0" dirty="0">
                <a:solidFill>
                  <a:schemeClr val="accent6">
                    <a:lumMod val="50000"/>
                  </a:schemeClr>
                </a:solidFill>
                <a:effectLst/>
                <a:latin typeface="Amasis MT Pro" panose="02040504050005020304" pitchFamily="18" charset="0"/>
              </a:rPr>
              <a:t>Honrarás a tu padre y a tu madre.</a:t>
            </a:r>
            <a:r>
              <a:rPr lang="es-ES" b="0" i="0" dirty="0">
                <a:solidFill>
                  <a:schemeClr val="accent6">
                    <a:lumMod val="50000"/>
                  </a:schemeClr>
                </a:solidFill>
                <a:effectLst/>
                <a:latin typeface="Amasis MT Pro" panose="02040504050005020304" pitchFamily="18" charset="0"/>
              </a:rPr>
              <a:t> (Éxodo 20:12). Se refiere a que debemos respetar y honrar a nuestros progenitores terrenales, así como a nuestros antepasados, pero también se pude interpretar como la honrar al padre celestial, el todopoderoso Dios, respetando su palabra y sus mandamientos</a:t>
            </a:r>
            <a:r>
              <a:rPr lang="es-ES" b="0" i="0" dirty="0">
                <a:solidFill>
                  <a:schemeClr val="accent6">
                    <a:lumMod val="50000"/>
                  </a:schemeClr>
                </a:solidFill>
                <a:effectLst/>
                <a:latin typeface="Amasis MT Pro Black" panose="02040A04050005020304" pitchFamily="18" charset="0"/>
              </a:rPr>
              <a:t>.</a:t>
            </a:r>
          </a:p>
        </p:txBody>
      </p:sp>
      <p:sp>
        <p:nvSpPr>
          <p:cNvPr id="3" name="CuadroTexto 2">
            <a:extLst>
              <a:ext uri="{FF2B5EF4-FFF2-40B4-BE49-F238E27FC236}">
                <a16:creationId xmlns:a16="http://schemas.microsoft.com/office/drawing/2014/main" id="{BBD9615A-EC7A-48E3-B536-1708EA360AD3}"/>
              </a:ext>
            </a:extLst>
          </p:cNvPr>
          <p:cNvSpPr txBox="1"/>
          <p:nvPr/>
        </p:nvSpPr>
        <p:spPr>
          <a:xfrm>
            <a:off x="5791095" y="209091"/>
            <a:ext cx="4731391" cy="369332"/>
          </a:xfrm>
          <a:prstGeom prst="rect">
            <a:avLst/>
          </a:prstGeom>
          <a:noFill/>
        </p:spPr>
        <p:txBody>
          <a:bodyPr wrap="square" rtlCol="0">
            <a:spAutoFit/>
          </a:bodyPr>
          <a:lstStyle/>
          <a:p>
            <a:pPr algn="l"/>
            <a:r>
              <a:rPr lang="es-ES" b="1" i="0" dirty="0">
                <a:solidFill>
                  <a:schemeClr val="accent6">
                    <a:lumMod val="50000"/>
                  </a:schemeClr>
                </a:solidFill>
                <a:effectLst/>
                <a:latin typeface="Amasis MT Pro Black" panose="02040A04050005020304" pitchFamily="18" charset="0"/>
              </a:rPr>
              <a:t>CUARTO MANDAMIENTO</a:t>
            </a:r>
          </a:p>
        </p:txBody>
      </p:sp>
      <p:pic>
        <p:nvPicPr>
          <p:cNvPr id="2050" name="Picture 2" descr="163. Honrarás a tu padre y a tu madre - Pregúntale a Mónica">
            <a:extLst>
              <a:ext uri="{FF2B5EF4-FFF2-40B4-BE49-F238E27FC236}">
                <a16:creationId xmlns:a16="http://schemas.microsoft.com/office/drawing/2014/main" id="{00708746-1E59-42C8-81F9-9DBA1C3D3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85" y="209091"/>
            <a:ext cx="3138524" cy="19615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DD3A8EE-CA48-4E72-A358-0D668514D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29" y="2419610"/>
            <a:ext cx="3072534" cy="20187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4" name="Picture 6" descr="Honra a tu padre y a tu madre | Familias">
            <a:extLst>
              <a:ext uri="{FF2B5EF4-FFF2-40B4-BE49-F238E27FC236}">
                <a16:creationId xmlns:a16="http://schemas.microsoft.com/office/drawing/2014/main" id="{1D9CFAAC-795A-4E1C-927D-3B2D62112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82" y="4687329"/>
            <a:ext cx="3193181" cy="21266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AE28B925-FC64-484A-AA71-BB312AD3B6BB}"/>
              </a:ext>
            </a:extLst>
          </p:cNvPr>
          <p:cNvSpPr txBox="1"/>
          <p:nvPr/>
        </p:nvSpPr>
        <p:spPr>
          <a:xfrm>
            <a:off x="3854636" y="3625548"/>
            <a:ext cx="7285943" cy="2862322"/>
          </a:xfrm>
          <a:custGeom>
            <a:avLst/>
            <a:gdLst>
              <a:gd name="connsiteX0" fmla="*/ 0 w 7285943"/>
              <a:gd name="connsiteY0" fmla="*/ 0 h 2862322"/>
              <a:gd name="connsiteX1" fmla="*/ 341879 w 7285943"/>
              <a:gd name="connsiteY1" fmla="*/ 0 h 2862322"/>
              <a:gd name="connsiteX2" fmla="*/ 756617 w 7285943"/>
              <a:gd name="connsiteY2" fmla="*/ 0 h 2862322"/>
              <a:gd name="connsiteX3" fmla="*/ 1317074 w 7285943"/>
              <a:gd name="connsiteY3" fmla="*/ 0 h 2862322"/>
              <a:gd name="connsiteX4" fmla="*/ 1950391 w 7285943"/>
              <a:gd name="connsiteY4" fmla="*/ 0 h 2862322"/>
              <a:gd name="connsiteX5" fmla="*/ 2292270 w 7285943"/>
              <a:gd name="connsiteY5" fmla="*/ 0 h 2862322"/>
              <a:gd name="connsiteX6" fmla="*/ 2634149 w 7285943"/>
              <a:gd name="connsiteY6" fmla="*/ 0 h 2862322"/>
              <a:gd name="connsiteX7" fmla="*/ 3194606 w 7285943"/>
              <a:gd name="connsiteY7" fmla="*/ 0 h 2862322"/>
              <a:gd name="connsiteX8" fmla="*/ 3682204 w 7285943"/>
              <a:gd name="connsiteY8" fmla="*/ 0 h 2862322"/>
              <a:gd name="connsiteX9" fmla="*/ 4315520 w 7285943"/>
              <a:gd name="connsiteY9" fmla="*/ 0 h 2862322"/>
              <a:gd name="connsiteX10" fmla="*/ 4657399 w 7285943"/>
              <a:gd name="connsiteY10" fmla="*/ 0 h 2862322"/>
              <a:gd name="connsiteX11" fmla="*/ 5217856 w 7285943"/>
              <a:gd name="connsiteY11" fmla="*/ 0 h 2862322"/>
              <a:gd name="connsiteX12" fmla="*/ 5851173 w 7285943"/>
              <a:gd name="connsiteY12" fmla="*/ 0 h 2862322"/>
              <a:gd name="connsiteX13" fmla="*/ 6265911 w 7285943"/>
              <a:gd name="connsiteY13" fmla="*/ 0 h 2862322"/>
              <a:gd name="connsiteX14" fmla="*/ 7285943 w 7285943"/>
              <a:gd name="connsiteY14" fmla="*/ 0 h 2862322"/>
              <a:gd name="connsiteX15" fmla="*/ 7285943 w 7285943"/>
              <a:gd name="connsiteY15" fmla="*/ 543841 h 2862322"/>
              <a:gd name="connsiteX16" fmla="*/ 7285943 w 7285943"/>
              <a:gd name="connsiteY16" fmla="*/ 1059059 h 2862322"/>
              <a:gd name="connsiteX17" fmla="*/ 7285943 w 7285943"/>
              <a:gd name="connsiteY17" fmla="*/ 1688770 h 2862322"/>
              <a:gd name="connsiteX18" fmla="*/ 7285943 w 7285943"/>
              <a:gd name="connsiteY18" fmla="*/ 2289858 h 2862322"/>
              <a:gd name="connsiteX19" fmla="*/ 7285943 w 7285943"/>
              <a:gd name="connsiteY19" fmla="*/ 2862322 h 2862322"/>
              <a:gd name="connsiteX20" fmla="*/ 6652626 w 7285943"/>
              <a:gd name="connsiteY20" fmla="*/ 2862322 h 2862322"/>
              <a:gd name="connsiteX21" fmla="*/ 6165029 w 7285943"/>
              <a:gd name="connsiteY21" fmla="*/ 2862322 h 2862322"/>
              <a:gd name="connsiteX22" fmla="*/ 5677431 w 7285943"/>
              <a:gd name="connsiteY22" fmla="*/ 2862322 h 2862322"/>
              <a:gd name="connsiteX23" fmla="*/ 5044114 w 7285943"/>
              <a:gd name="connsiteY23" fmla="*/ 2862322 h 2862322"/>
              <a:gd name="connsiteX24" fmla="*/ 4410798 w 7285943"/>
              <a:gd name="connsiteY24" fmla="*/ 2862322 h 2862322"/>
              <a:gd name="connsiteX25" fmla="*/ 4068919 w 7285943"/>
              <a:gd name="connsiteY25" fmla="*/ 2862322 h 2862322"/>
              <a:gd name="connsiteX26" fmla="*/ 3435602 w 7285943"/>
              <a:gd name="connsiteY26" fmla="*/ 2862322 h 2862322"/>
              <a:gd name="connsiteX27" fmla="*/ 2729426 w 7285943"/>
              <a:gd name="connsiteY27" fmla="*/ 2862322 h 2862322"/>
              <a:gd name="connsiteX28" fmla="*/ 2241829 w 7285943"/>
              <a:gd name="connsiteY28" fmla="*/ 2862322 h 2862322"/>
              <a:gd name="connsiteX29" fmla="*/ 1535653 w 7285943"/>
              <a:gd name="connsiteY29" fmla="*/ 2862322 h 2862322"/>
              <a:gd name="connsiteX30" fmla="*/ 1120914 w 7285943"/>
              <a:gd name="connsiteY30" fmla="*/ 2862322 h 2862322"/>
              <a:gd name="connsiteX31" fmla="*/ 779035 w 7285943"/>
              <a:gd name="connsiteY31" fmla="*/ 2862322 h 2862322"/>
              <a:gd name="connsiteX32" fmla="*/ 0 w 7285943"/>
              <a:gd name="connsiteY32" fmla="*/ 2862322 h 2862322"/>
              <a:gd name="connsiteX33" fmla="*/ 0 w 7285943"/>
              <a:gd name="connsiteY33" fmla="*/ 2261234 h 2862322"/>
              <a:gd name="connsiteX34" fmla="*/ 0 w 7285943"/>
              <a:gd name="connsiteY34" fmla="*/ 1631524 h 2862322"/>
              <a:gd name="connsiteX35" fmla="*/ 0 w 7285943"/>
              <a:gd name="connsiteY35" fmla="*/ 1087682 h 2862322"/>
              <a:gd name="connsiteX36" fmla="*/ 0 w 7285943"/>
              <a:gd name="connsiteY36" fmla="*/ 543841 h 2862322"/>
              <a:gd name="connsiteX37" fmla="*/ 0 w 7285943"/>
              <a:gd name="connsiteY37"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5943" h="2862322" extrusionOk="0">
                <a:moveTo>
                  <a:pt x="0" y="0"/>
                </a:moveTo>
                <a:cubicBezTo>
                  <a:pt x="73710" y="-28459"/>
                  <a:pt x="244830" y="23706"/>
                  <a:pt x="341879" y="0"/>
                </a:cubicBezTo>
                <a:cubicBezTo>
                  <a:pt x="438928" y="-23706"/>
                  <a:pt x="589187" y="22038"/>
                  <a:pt x="756617" y="0"/>
                </a:cubicBezTo>
                <a:cubicBezTo>
                  <a:pt x="924047" y="-22038"/>
                  <a:pt x="1093723" y="15781"/>
                  <a:pt x="1317074" y="0"/>
                </a:cubicBezTo>
                <a:cubicBezTo>
                  <a:pt x="1540425" y="-15781"/>
                  <a:pt x="1723396" y="15559"/>
                  <a:pt x="1950391" y="0"/>
                </a:cubicBezTo>
                <a:cubicBezTo>
                  <a:pt x="2177386" y="-15559"/>
                  <a:pt x="2172712" y="19107"/>
                  <a:pt x="2292270" y="0"/>
                </a:cubicBezTo>
                <a:cubicBezTo>
                  <a:pt x="2411828" y="-19107"/>
                  <a:pt x="2506841" y="26625"/>
                  <a:pt x="2634149" y="0"/>
                </a:cubicBezTo>
                <a:cubicBezTo>
                  <a:pt x="2761457" y="-26625"/>
                  <a:pt x="3075325" y="2410"/>
                  <a:pt x="3194606" y="0"/>
                </a:cubicBezTo>
                <a:cubicBezTo>
                  <a:pt x="3313887" y="-2410"/>
                  <a:pt x="3482544" y="32715"/>
                  <a:pt x="3682204" y="0"/>
                </a:cubicBezTo>
                <a:cubicBezTo>
                  <a:pt x="3881864" y="-32715"/>
                  <a:pt x="4033743" y="10491"/>
                  <a:pt x="4315520" y="0"/>
                </a:cubicBezTo>
                <a:cubicBezTo>
                  <a:pt x="4597297" y="-10491"/>
                  <a:pt x="4581605" y="26611"/>
                  <a:pt x="4657399" y="0"/>
                </a:cubicBezTo>
                <a:cubicBezTo>
                  <a:pt x="4733193" y="-26611"/>
                  <a:pt x="5089373" y="66041"/>
                  <a:pt x="5217856" y="0"/>
                </a:cubicBezTo>
                <a:cubicBezTo>
                  <a:pt x="5346339" y="-66041"/>
                  <a:pt x="5599065" y="19510"/>
                  <a:pt x="5851173" y="0"/>
                </a:cubicBezTo>
                <a:cubicBezTo>
                  <a:pt x="6103281" y="-19510"/>
                  <a:pt x="6157661" y="44556"/>
                  <a:pt x="6265911" y="0"/>
                </a:cubicBezTo>
                <a:cubicBezTo>
                  <a:pt x="6374161" y="-44556"/>
                  <a:pt x="6783555" y="11048"/>
                  <a:pt x="7285943" y="0"/>
                </a:cubicBezTo>
                <a:cubicBezTo>
                  <a:pt x="7292417" y="144692"/>
                  <a:pt x="7260637" y="292125"/>
                  <a:pt x="7285943" y="543841"/>
                </a:cubicBezTo>
                <a:cubicBezTo>
                  <a:pt x="7311249" y="795557"/>
                  <a:pt x="7268255" y="888930"/>
                  <a:pt x="7285943" y="1059059"/>
                </a:cubicBezTo>
                <a:cubicBezTo>
                  <a:pt x="7303631" y="1229188"/>
                  <a:pt x="7255936" y="1432639"/>
                  <a:pt x="7285943" y="1688770"/>
                </a:cubicBezTo>
                <a:cubicBezTo>
                  <a:pt x="7315950" y="1944901"/>
                  <a:pt x="7232959" y="2095310"/>
                  <a:pt x="7285943" y="2289858"/>
                </a:cubicBezTo>
                <a:cubicBezTo>
                  <a:pt x="7338927" y="2484406"/>
                  <a:pt x="7228185" y="2612811"/>
                  <a:pt x="7285943" y="2862322"/>
                </a:cubicBezTo>
                <a:cubicBezTo>
                  <a:pt x="6985579" y="2873597"/>
                  <a:pt x="6793017" y="2814223"/>
                  <a:pt x="6652626" y="2862322"/>
                </a:cubicBezTo>
                <a:cubicBezTo>
                  <a:pt x="6512235" y="2910421"/>
                  <a:pt x="6264977" y="2854662"/>
                  <a:pt x="6165029" y="2862322"/>
                </a:cubicBezTo>
                <a:cubicBezTo>
                  <a:pt x="6065081" y="2869982"/>
                  <a:pt x="5828511" y="2809122"/>
                  <a:pt x="5677431" y="2862322"/>
                </a:cubicBezTo>
                <a:cubicBezTo>
                  <a:pt x="5526351" y="2915522"/>
                  <a:pt x="5264025" y="2801020"/>
                  <a:pt x="5044114" y="2862322"/>
                </a:cubicBezTo>
                <a:cubicBezTo>
                  <a:pt x="4824203" y="2923624"/>
                  <a:pt x="4668156" y="2848982"/>
                  <a:pt x="4410798" y="2862322"/>
                </a:cubicBezTo>
                <a:cubicBezTo>
                  <a:pt x="4153440" y="2875662"/>
                  <a:pt x="4144256" y="2827449"/>
                  <a:pt x="4068919" y="2862322"/>
                </a:cubicBezTo>
                <a:cubicBezTo>
                  <a:pt x="3993582" y="2897195"/>
                  <a:pt x="3660183" y="2843274"/>
                  <a:pt x="3435602" y="2862322"/>
                </a:cubicBezTo>
                <a:cubicBezTo>
                  <a:pt x="3211021" y="2881370"/>
                  <a:pt x="3031406" y="2781434"/>
                  <a:pt x="2729426" y="2862322"/>
                </a:cubicBezTo>
                <a:cubicBezTo>
                  <a:pt x="2427446" y="2943210"/>
                  <a:pt x="2467961" y="2844345"/>
                  <a:pt x="2241829" y="2862322"/>
                </a:cubicBezTo>
                <a:cubicBezTo>
                  <a:pt x="2015697" y="2880299"/>
                  <a:pt x="1706990" y="2838247"/>
                  <a:pt x="1535653" y="2862322"/>
                </a:cubicBezTo>
                <a:cubicBezTo>
                  <a:pt x="1364316" y="2886397"/>
                  <a:pt x="1227917" y="2831536"/>
                  <a:pt x="1120914" y="2862322"/>
                </a:cubicBezTo>
                <a:cubicBezTo>
                  <a:pt x="1013911" y="2893108"/>
                  <a:pt x="896884" y="2843236"/>
                  <a:pt x="779035" y="2862322"/>
                </a:cubicBezTo>
                <a:cubicBezTo>
                  <a:pt x="661186" y="2881408"/>
                  <a:pt x="368047" y="2847647"/>
                  <a:pt x="0" y="2862322"/>
                </a:cubicBezTo>
                <a:cubicBezTo>
                  <a:pt x="-34374" y="2728337"/>
                  <a:pt x="43252" y="2451461"/>
                  <a:pt x="0" y="2261234"/>
                </a:cubicBezTo>
                <a:cubicBezTo>
                  <a:pt x="-43252" y="2071007"/>
                  <a:pt x="3963" y="1767238"/>
                  <a:pt x="0" y="1631524"/>
                </a:cubicBezTo>
                <a:cubicBezTo>
                  <a:pt x="-3963" y="1495810"/>
                  <a:pt x="65049" y="1268318"/>
                  <a:pt x="0" y="1087682"/>
                </a:cubicBezTo>
                <a:cubicBezTo>
                  <a:pt x="-65049" y="907046"/>
                  <a:pt x="63291" y="805889"/>
                  <a:pt x="0" y="543841"/>
                </a:cubicBezTo>
                <a:cubicBezTo>
                  <a:pt x="-63291" y="281793"/>
                  <a:pt x="20765" y="177863"/>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884673717">
                  <a:prstGeom prst="rect">
                    <a:avLst/>
                  </a:prstGeom>
                  <ask:type>
                    <ask:lineSketchScribble/>
                  </ask:type>
                </ask:lineSketchStyleProps>
              </a:ext>
            </a:extLst>
          </a:ln>
        </p:spPr>
        <p:txBody>
          <a:bodyPr wrap="square" rtlCol="0">
            <a:spAutoFit/>
          </a:bodyPr>
          <a:lstStyle/>
          <a:p>
            <a:pPr algn="just"/>
            <a:r>
              <a:rPr lang="es-ES" dirty="0">
                <a:solidFill>
                  <a:schemeClr val="accent6">
                    <a:lumMod val="50000"/>
                  </a:schemeClr>
                </a:solidFill>
                <a:latin typeface="Amasis MT Pro Black" panose="02040A04050005020304" pitchFamily="18" charset="0"/>
              </a:rPr>
              <a:t>¿Cuál es la naturaleza de la familia en el Plan de Dios?</a:t>
            </a:r>
          </a:p>
          <a:p>
            <a:pPr algn="just"/>
            <a:endParaRPr lang="es-ES" b="0" i="0" dirty="0">
              <a:solidFill>
                <a:schemeClr val="accent6">
                  <a:lumMod val="50000"/>
                </a:schemeClr>
              </a:solidFill>
              <a:effectLst/>
              <a:latin typeface="Amasis MT Pro Black" panose="02040A04050005020304" pitchFamily="18" charset="0"/>
            </a:endParaRPr>
          </a:p>
          <a:p>
            <a:pPr algn="just"/>
            <a:r>
              <a:rPr lang="es-ES" dirty="0">
                <a:solidFill>
                  <a:schemeClr val="accent6">
                    <a:lumMod val="50000"/>
                  </a:schemeClr>
                </a:solidFill>
                <a:latin typeface="Amasis MT Pro" panose="02040504050005020304" pitchFamily="18" charset="0"/>
              </a:rPr>
              <a:t>En el Plan de Dios, un hombre y una mujer, unidos en matrimonio, forman, por sí mismos y con sus hijos, una familia. Dios ha instituido la familia y le ha dotado de su constitución fundamental. El matrimonio y la familia están ordenados al bien de los esposos y a la procreación y educación de los hijos. Entre los miembros de una misma familia se establecen relaciones personales y responsabilidades primarias. En Cristo, la familia se convierte en Iglesia doméstica, porque es una comunidad de fe, de esperanza y de amor. </a:t>
            </a:r>
            <a:endParaRPr lang="es-ES" b="0" i="0" dirty="0">
              <a:solidFill>
                <a:schemeClr val="accent6">
                  <a:lumMod val="50000"/>
                </a:schemeClr>
              </a:solidFill>
              <a:effectLst/>
              <a:latin typeface="Amasis MT Pro" panose="02040504050005020304" pitchFamily="18" charset="0"/>
            </a:endParaRPr>
          </a:p>
        </p:txBody>
      </p:sp>
    </p:spTree>
    <p:extLst>
      <p:ext uri="{BB962C8B-B14F-4D97-AF65-F5344CB8AC3E}">
        <p14:creationId xmlns:p14="http://schemas.microsoft.com/office/powerpoint/2010/main" val="36300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par>
                                <p:cTn id="14" presetID="6" presetClass="entr" presetSubtype="16"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circle(in)">
                                      <p:cBhvr>
                                        <p:cTn id="16" dur="2000"/>
                                        <p:tgtEl>
                                          <p:spTgt spid="2052"/>
                                        </p:tgtEl>
                                      </p:cBhvr>
                                    </p:animEffect>
                                  </p:childTnLst>
                                </p:cTn>
                              </p:par>
                              <p:par>
                                <p:cTn id="17" presetID="6" presetClass="entr" presetSubtype="16"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circle(in)">
                                      <p:cBhvr>
                                        <p:cTn id="19" dur="20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772221-EB7F-41A3-B869-E25E2A617B8F}"/>
              </a:ext>
            </a:extLst>
          </p:cNvPr>
          <p:cNvSpPr txBox="1"/>
          <p:nvPr/>
        </p:nvSpPr>
        <p:spPr>
          <a:xfrm>
            <a:off x="171869" y="320286"/>
            <a:ext cx="7285943" cy="1754326"/>
          </a:xfrm>
          <a:custGeom>
            <a:avLst/>
            <a:gdLst>
              <a:gd name="connsiteX0" fmla="*/ 0 w 7285943"/>
              <a:gd name="connsiteY0" fmla="*/ 0 h 1754326"/>
              <a:gd name="connsiteX1" fmla="*/ 341879 w 7285943"/>
              <a:gd name="connsiteY1" fmla="*/ 0 h 1754326"/>
              <a:gd name="connsiteX2" fmla="*/ 756617 w 7285943"/>
              <a:gd name="connsiteY2" fmla="*/ 0 h 1754326"/>
              <a:gd name="connsiteX3" fmla="*/ 1317074 w 7285943"/>
              <a:gd name="connsiteY3" fmla="*/ 0 h 1754326"/>
              <a:gd name="connsiteX4" fmla="*/ 1950391 w 7285943"/>
              <a:gd name="connsiteY4" fmla="*/ 0 h 1754326"/>
              <a:gd name="connsiteX5" fmla="*/ 2292270 w 7285943"/>
              <a:gd name="connsiteY5" fmla="*/ 0 h 1754326"/>
              <a:gd name="connsiteX6" fmla="*/ 2634149 w 7285943"/>
              <a:gd name="connsiteY6" fmla="*/ 0 h 1754326"/>
              <a:gd name="connsiteX7" fmla="*/ 3194606 w 7285943"/>
              <a:gd name="connsiteY7" fmla="*/ 0 h 1754326"/>
              <a:gd name="connsiteX8" fmla="*/ 3682204 w 7285943"/>
              <a:gd name="connsiteY8" fmla="*/ 0 h 1754326"/>
              <a:gd name="connsiteX9" fmla="*/ 4315520 w 7285943"/>
              <a:gd name="connsiteY9" fmla="*/ 0 h 1754326"/>
              <a:gd name="connsiteX10" fmla="*/ 4657399 w 7285943"/>
              <a:gd name="connsiteY10" fmla="*/ 0 h 1754326"/>
              <a:gd name="connsiteX11" fmla="*/ 5217856 w 7285943"/>
              <a:gd name="connsiteY11" fmla="*/ 0 h 1754326"/>
              <a:gd name="connsiteX12" fmla="*/ 5851173 w 7285943"/>
              <a:gd name="connsiteY12" fmla="*/ 0 h 1754326"/>
              <a:gd name="connsiteX13" fmla="*/ 6265911 w 7285943"/>
              <a:gd name="connsiteY13" fmla="*/ 0 h 1754326"/>
              <a:gd name="connsiteX14" fmla="*/ 7285943 w 7285943"/>
              <a:gd name="connsiteY14" fmla="*/ 0 h 1754326"/>
              <a:gd name="connsiteX15" fmla="*/ 7285943 w 7285943"/>
              <a:gd name="connsiteY15" fmla="*/ 567232 h 1754326"/>
              <a:gd name="connsiteX16" fmla="*/ 7285943 w 7285943"/>
              <a:gd name="connsiteY16" fmla="*/ 1116921 h 1754326"/>
              <a:gd name="connsiteX17" fmla="*/ 7285943 w 7285943"/>
              <a:gd name="connsiteY17" fmla="*/ 1754326 h 1754326"/>
              <a:gd name="connsiteX18" fmla="*/ 6652626 w 7285943"/>
              <a:gd name="connsiteY18" fmla="*/ 1754326 h 1754326"/>
              <a:gd name="connsiteX19" fmla="*/ 6237888 w 7285943"/>
              <a:gd name="connsiteY19" fmla="*/ 1754326 h 1754326"/>
              <a:gd name="connsiteX20" fmla="*/ 5677431 w 7285943"/>
              <a:gd name="connsiteY20" fmla="*/ 1754326 h 1754326"/>
              <a:gd name="connsiteX21" fmla="*/ 5189833 w 7285943"/>
              <a:gd name="connsiteY21" fmla="*/ 1754326 h 1754326"/>
              <a:gd name="connsiteX22" fmla="*/ 4702236 w 7285943"/>
              <a:gd name="connsiteY22" fmla="*/ 1754326 h 1754326"/>
              <a:gd name="connsiteX23" fmla="*/ 4068919 w 7285943"/>
              <a:gd name="connsiteY23" fmla="*/ 1754326 h 1754326"/>
              <a:gd name="connsiteX24" fmla="*/ 3435602 w 7285943"/>
              <a:gd name="connsiteY24" fmla="*/ 1754326 h 1754326"/>
              <a:gd name="connsiteX25" fmla="*/ 3093723 w 7285943"/>
              <a:gd name="connsiteY25" fmla="*/ 1754326 h 1754326"/>
              <a:gd name="connsiteX26" fmla="*/ 2460407 w 7285943"/>
              <a:gd name="connsiteY26" fmla="*/ 1754326 h 1754326"/>
              <a:gd name="connsiteX27" fmla="*/ 1754231 w 7285943"/>
              <a:gd name="connsiteY27" fmla="*/ 1754326 h 1754326"/>
              <a:gd name="connsiteX28" fmla="*/ 1266633 w 7285943"/>
              <a:gd name="connsiteY28" fmla="*/ 1754326 h 1754326"/>
              <a:gd name="connsiteX29" fmla="*/ 560457 w 7285943"/>
              <a:gd name="connsiteY29" fmla="*/ 1754326 h 1754326"/>
              <a:gd name="connsiteX30" fmla="*/ 0 w 7285943"/>
              <a:gd name="connsiteY30" fmla="*/ 1754326 h 1754326"/>
              <a:gd name="connsiteX31" fmla="*/ 0 w 7285943"/>
              <a:gd name="connsiteY31" fmla="*/ 1222180 h 1754326"/>
              <a:gd name="connsiteX32" fmla="*/ 0 w 7285943"/>
              <a:gd name="connsiteY32" fmla="*/ 690035 h 1754326"/>
              <a:gd name="connsiteX33" fmla="*/ 0 w 7285943"/>
              <a:gd name="connsiteY33"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285943" h="1754326" extrusionOk="0">
                <a:moveTo>
                  <a:pt x="0" y="0"/>
                </a:moveTo>
                <a:cubicBezTo>
                  <a:pt x="73710" y="-28459"/>
                  <a:pt x="244830" y="23706"/>
                  <a:pt x="341879" y="0"/>
                </a:cubicBezTo>
                <a:cubicBezTo>
                  <a:pt x="438928" y="-23706"/>
                  <a:pt x="589187" y="22038"/>
                  <a:pt x="756617" y="0"/>
                </a:cubicBezTo>
                <a:cubicBezTo>
                  <a:pt x="924047" y="-22038"/>
                  <a:pt x="1093723" y="15781"/>
                  <a:pt x="1317074" y="0"/>
                </a:cubicBezTo>
                <a:cubicBezTo>
                  <a:pt x="1540425" y="-15781"/>
                  <a:pt x="1723396" y="15559"/>
                  <a:pt x="1950391" y="0"/>
                </a:cubicBezTo>
                <a:cubicBezTo>
                  <a:pt x="2177386" y="-15559"/>
                  <a:pt x="2172712" y="19107"/>
                  <a:pt x="2292270" y="0"/>
                </a:cubicBezTo>
                <a:cubicBezTo>
                  <a:pt x="2411828" y="-19107"/>
                  <a:pt x="2506841" y="26625"/>
                  <a:pt x="2634149" y="0"/>
                </a:cubicBezTo>
                <a:cubicBezTo>
                  <a:pt x="2761457" y="-26625"/>
                  <a:pt x="3075325" y="2410"/>
                  <a:pt x="3194606" y="0"/>
                </a:cubicBezTo>
                <a:cubicBezTo>
                  <a:pt x="3313887" y="-2410"/>
                  <a:pt x="3482544" y="32715"/>
                  <a:pt x="3682204" y="0"/>
                </a:cubicBezTo>
                <a:cubicBezTo>
                  <a:pt x="3881864" y="-32715"/>
                  <a:pt x="4033743" y="10491"/>
                  <a:pt x="4315520" y="0"/>
                </a:cubicBezTo>
                <a:cubicBezTo>
                  <a:pt x="4597297" y="-10491"/>
                  <a:pt x="4581605" y="26611"/>
                  <a:pt x="4657399" y="0"/>
                </a:cubicBezTo>
                <a:cubicBezTo>
                  <a:pt x="4733193" y="-26611"/>
                  <a:pt x="5089373" y="66041"/>
                  <a:pt x="5217856" y="0"/>
                </a:cubicBezTo>
                <a:cubicBezTo>
                  <a:pt x="5346339" y="-66041"/>
                  <a:pt x="5599065" y="19510"/>
                  <a:pt x="5851173" y="0"/>
                </a:cubicBezTo>
                <a:cubicBezTo>
                  <a:pt x="6103281" y="-19510"/>
                  <a:pt x="6157661" y="44556"/>
                  <a:pt x="6265911" y="0"/>
                </a:cubicBezTo>
                <a:cubicBezTo>
                  <a:pt x="6374161" y="-44556"/>
                  <a:pt x="6783555" y="11048"/>
                  <a:pt x="7285943" y="0"/>
                </a:cubicBezTo>
                <a:cubicBezTo>
                  <a:pt x="7302175" y="279390"/>
                  <a:pt x="7246587" y="337367"/>
                  <a:pt x="7285943" y="567232"/>
                </a:cubicBezTo>
                <a:cubicBezTo>
                  <a:pt x="7325299" y="797097"/>
                  <a:pt x="7242835" y="992342"/>
                  <a:pt x="7285943" y="1116921"/>
                </a:cubicBezTo>
                <a:cubicBezTo>
                  <a:pt x="7329051" y="1241500"/>
                  <a:pt x="7232552" y="1503079"/>
                  <a:pt x="7285943" y="1754326"/>
                </a:cubicBezTo>
                <a:cubicBezTo>
                  <a:pt x="7143991" y="1760334"/>
                  <a:pt x="6849011" y="1743322"/>
                  <a:pt x="6652626" y="1754326"/>
                </a:cubicBezTo>
                <a:cubicBezTo>
                  <a:pt x="6456241" y="1765330"/>
                  <a:pt x="6380125" y="1749966"/>
                  <a:pt x="6237888" y="1754326"/>
                </a:cubicBezTo>
                <a:cubicBezTo>
                  <a:pt x="6095651" y="1758686"/>
                  <a:pt x="5833505" y="1717906"/>
                  <a:pt x="5677431" y="1754326"/>
                </a:cubicBezTo>
                <a:cubicBezTo>
                  <a:pt x="5521357" y="1790746"/>
                  <a:pt x="5297218" y="1747457"/>
                  <a:pt x="5189833" y="1754326"/>
                </a:cubicBezTo>
                <a:cubicBezTo>
                  <a:pt x="5082448" y="1761195"/>
                  <a:pt x="4849929" y="1700930"/>
                  <a:pt x="4702236" y="1754326"/>
                </a:cubicBezTo>
                <a:cubicBezTo>
                  <a:pt x="4554543" y="1807722"/>
                  <a:pt x="4288830" y="1693024"/>
                  <a:pt x="4068919" y="1754326"/>
                </a:cubicBezTo>
                <a:cubicBezTo>
                  <a:pt x="3849008" y="1815628"/>
                  <a:pt x="3697227" y="1745711"/>
                  <a:pt x="3435602" y="1754326"/>
                </a:cubicBezTo>
                <a:cubicBezTo>
                  <a:pt x="3173977" y="1762941"/>
                  <a:pt x="3169060" y="1719453"/>
                  <a:pt x="3093723" y="1754326"/>
                </a:cubicBezTo>
                <a:cubicBezTo>
                  <a:pt x="3018386" y="1789199"/>
                  <a:pt x="2682936" y="1732827"/>
                  <a:pt x="2460407" y="1754326"/>
                </a:cubicBezTo>
                <a:cubicBezTo>
                  <a:pt x="2237878" y="1775825"/>
                  <a:pt x="2056211" y="1673438"/>
                  <a:pt x="1754231" y="1754326"/>
                </a:cubicBezTo>
                <a:cubicBezTo>
                  <a:pt x="1452251" y="1835214"/>
                  <a:pt x="1498275" y="1738232"/>
                  <a:pt x="1266633" y="1754326"/>
                </a:cubicBezTo>
                <a:cubicBezTo>
                  <a:pt x="1034991" y="1770420"/>
                  <a:pt x="731794" y="1730251"/>
                  <a:pt x="560457" y="1754326"/>
                </a:cubicBezTo>
                <a:cubicBezTo>
                  <a:pt x="389120" y="1778401"/>
                  <a:pt x="212901" y="1700239"/>
                  <a:pt x="0" y="1754326"/>
                </a:cubicBezTo>
                <a:cubicBezTo>
                  <a:pt x="-15422" y="1646572"/>
                  <a:pt x="22216" y="1347445"/>
                  <a:pt x="0" y="1222180"/>
                </a:cubicBezTo>
                <a:cubicBezTo>
                  <a:pt x="-22216" y="1096915"/>
                  <a:pt x="24472" y="825914"/>
                  <a:pt x="0" y="690035"/>
                </a:cubicBezTo>
                <a:cubicBezTo>
                  <a:pt x="-24472" y="554156"/>
                  <a:pt x="37464" y="255565"/>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884673717">
                  <a:prstGeom prst="rect">
                    <a:avLst/>
                  </a:prstGeom>
                  <ask:type>
                    <ask:lineSketchScribble/>
                  </ask:type>
                </ask:lineSketchStyleProps>
              </a:ext>
            </a:extLst>
          </a:ln>
        </p:spPr>
        <p:txBody>
          <a:bodyPr wrap="square" rtlCol="0">
            <a:spAutoFit/>
          </a:bodyPr>
          <a:lstStyle/>
          <a:p>
            <a:pPr algn="just"/>
            <a:r>
              <a:rPr lang="es-ES" dirty="0">
                <a:solidFill>
                  <a:schemeClr val="accent6">
                    <a:lumMod val="50000"/>
                  </a:schemeClr>
                </a:solidFill>
                <a:latin typeface="Amasis MT Pro Black" panose="02040A04050005020304" pitchFamily="18" charset="0"/>
              </a:rPr>
              <a:t>¿Qué lugar ocupa la familia en la sociedad?</a:t>
            </a:r>
          </a:p>
          <a:p>
            <a:pPr algn="just"/>
            <a:endParaRPr lang="es-ES" b="0" i="0" dirty="0">
              <a:solidFill>
                <a:schemeClr val="accent6">
                  <a:lumMod val="50000"/>
                </a:schemeClr>
              </a:solidFill>
              <a:effectLst/>
              <a:latin typeface="Amasis MT Pro Black" panose="02040A04050005020304" pitchFamily="18" charset="0"/>
            </a:endParaRPr>
          </a:p>
          <a:p>
            <a:pPr algn="just"/>
            <a:r>
              <a:rPr lang="es-ES" b="0" i="0" dirty="0">
                <a:solidFill>
                  <a:schemeClr val="accent6">
                    <a:lumMod val="50000"/>
                  </a:schemeClr>
                </a:solidFill>
                <a:effectLst/>
                <a:latin typeface="Amasis MT Pro" panose="02040504050005020304" pitchFamily="18" charset="0"/>
              </a:rPr>
              <a:t>la familia es la célula original de la sociedad humana, y precede a cualquier reconocimiento por parte de la autoridad pública. Los principios y valores familiares constituyen en el fundamento de la vida socia. La vida de familia es una iniciación a la vida de la sociedad. </a:t>
            </a:r>
          </a:p>
        </p:txBody>
      </p:sp>
      <p:sp>
        <p:nvSpPr>
          <p:cNvPr id="3" name="CuadroTexto 2">
            <a:extLst>
              <a:ext uri="{FF2B5EF4-FFF2-40B4-BE49-F238E27FC236}">
                <a16:creationId xmlns:a16="http://schemas.microsoft.com/office/drawing/2014/main" id="{FEFD19ED-339D-464E-ABD5-3F9F8D41C79B}"/>
              </a:ext>
            </a:extLst>
          </p:cNvPr>
          <p:cNvSpPr txBox="1"/>
          <p:nvPr/>
        </p:nvSpPr>
        <p:spPr>
          <a:xfrm>
            <a:off x="4576089" y="3742994"/>
            <a:ext cx="7285943" cy="2308324"/>
          </a:xfrm>
          <a:custGeom>
            <a:avLst/>
            <a:gdLst>
              <a:gd name="connsiteX0" fmla="*/ 0 w 7285943"/>
              <a:gd name="connsiteY0" fmla="*/ 0 h 2308324"/>
              <a:gd name="connsiteX1" fmla="*/ 341879 w 7285943"/>
              <a:gd name="connsiteY1" fmla="*/ 0 h 2308324"/>
              <a:gd name="connsiteX2" fmla="*/ 756617 w 7285943"/>
              <a:gd name="connsiteY2" fmla="*/ 0 h 2308324"/>
              <a:gd name="connsiteX3" fmla="*/ 1317074 w 7285943"/>
              <a:gd name="connsiteY3" fmla="*/ 0 h 2308324"/>
              <a:gd name="connsiteX4" fmla="*/ 1950391 w 7285943"/>
              <a:gd name="connsiteY4" fmla="*/ 0 h 2308324"/>
              <a:gd name="connsiteX5" fmla="*/ 2292270 w 7285943"/>
              <a:gd name="connsiteY5" fmla="*/ 0 h 2308324"/>
              <a:gd name="connsiteX6" fmla="*/ 2634149 w 7285943"/>
              <a:gd name="connsiteY6" fmla="*/ 0 h 2308324"/>
              <a:gd name="connsiteX7" fmla="*/ 3194606 w 7285943"/>
              <a:gd name="connsiteY7" fmla="*/ 0 h 2308324"/>
              <a:gd name="connsiteX8" fmla="*/ 3682204 w 7285943"/>
              <a:gd name="connsiteY8" fmla="*/ 0 h 2308324"/>
              <a:gd name="connsiteX9" fmla="*/ 4315520 w 7285943"/>
              <a:gd name="connsiteY9" fmla="*/ 0 h 2308324"/>
              <a:gd name="connsiteX10" fmla="*/ 4657399 w 7285943"/>
              <a:gd name="connsiteY10" fmla="*/ 0 h 2308324"/>
              <a:gd name="connsiteX11" fmla="*/ 5217856 w 7285943"/>
              <a:gd name="connsiteY11" fmla="*/ 0 h 2308324"/>
              <a:gd name="connsiteX12" fmla="*/ 5851173 w 7285943"/>
              <a:gd name="connsiteY12" fmla="*/ 0 h 2308324"/>
              <a:gd name="connsiteX13" fmla="*/ 6265911 w 7285943"/>
              <a:gd name="connsiteY13" fmla="*/ 0 h 2308324"/>
              <a:gd name="connsiteX14" fmla="*/ 7285943 w 7285943"/>
              <a:gd name="connsiteY14" fmla="*/ 0 h 2308324"/>
              <a:gd name="connsiteX15" fmla="*/ 7285943 w 7285943"/>
              <a:gd name="connsiteY15" fmla="*/ 553998 h 2308324"/>
              <a:gd name="connsiteX16" fmla="*/ 7285943 w 7285943"/>
              <a:gd name="connsiteY16" fmla="*/ 1084912 h 2308324"/>
              <a:gd name="connsiteX17" fmla="*/ 7285943 w 7285943"/>
              <a:gd name="connsiteY17" fmla="*/ 1708160 h 2308324"/>
              <a:gd name="connsiteX18" fmla="*/ 7285943 w 7285943"/>
              <a:gd name="connsiteY18" fmla="*/ 2308324 h 2308324"/>
              <a:gd name="connsiteX19" fmla="*/ 6944064 w 7285943"/>
              <a:gd name="connsiteY19" fmla="*/ 2308324 h 2308324"/>
              <a:gd name="connsiteX20" fmla="*/ 6383607 w 7285943"/>
              <a:gd name="connsiteY20" fmla="*/ 2308324 h 2308324"/>
              <a:gd name="connsiteX21" fmla="*/ 5896009 w 7285943"/>
              <a:gd name="connsiteY21" fmla="*/ 2308324 h 2308324"/>
              <a:gd name="connsiteX22" fmla="*/ 5408412 w 7285943"/>
              <a:gd name="connsiteY22" fmla="*/ 2308324 h 2308324"/>
              <a:gd name="connsiteX23" fmla="*/ 4775095 w 7285943"/>
              <a:gd name="connsiteY23" fmla="*/ 2308324 h 2308324"/>
              <a:gd name="connsiteX24" fmla="*/ 4141778 w 7285943"/>
              <a:gd name="connsiteY24" fmla="*/ 2308324 h 2308324"/>
              <a:gd name="connsiteX25" fmla="*/ 3799900 w 7285943"/>
              <a:gd name="connsiteY25" fmla="*/ 2308324 h 2308324"/>
              <a:gd name="connsiteX26" fmla="*/ 3166583 w 7285943"/>
              <a:gd name="connsiteY26" fmla="*/ 2308324 h 2308324"/>
              <a:gd name="connsiteX27" fmla="*/ 2460407 w 7285943"/>
              <a:gd name="connsiteY27" fmla="*/ 2308324 h 2308324"/>
              <a:gd name="connsiteX28" fmla="*/ 1972809 w 7285943"/>
              <a:gd name="connsiteY28" fmla="*/ 2308324 h 2308324"/>
              <a:gd name="connsiteX29" fmla="*/ 1266633 w 7285943"/>
              <a:gd name="connsiteY29" fmla="*/ 2308324 h 2308324"/>
              <a:gd name="connsiteX30" fmla="*/ 851895 w 7285943"/>
              <a:gd name="connsiteY30" fmla="*/ 2308324 h 2308324"/>
              <a:gd name="connsiteX31" fmla="*/ 510016 w 7285943"/>
              <a:gd name="connsiteY31" fmla="*/ 2308324 h 2308324"/>
              <a:gd name="connsiteX32" fmla="*/ 0 w 7285943"/>
              <a:gd name="connsiteY32" fmla="*/ 2308324 h 2308324"/>
              <a:gd name="connsiteX33" fmla="*/ 0 w 7285943"/>
              <a:gd name="connsiteY33" fmla="*/ 1708160 h 2308324"/>
              <a:gd name="connsiteX34" fmla="*/ 0 w 7285943"/>
              <a:gd name="connsiteY34" fmla="*/ 1084912 h 2308324"/>
              <a:gd name="connsiteX35" fmla="*/ 0 w 7285943"/>
              <a:gd name="connsiteY35" fmla="*/ 530915 h 2308324"/>
              <a:gd name="connsiteX36" fmla="*/ 0 w 7285943"/>
              <a:gd name="connsiteY36"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85943" h="2308324" extrusionOk="0">
                <a:moveTo>
                  <a:pt x="0" y="0"/>
                </a:moveTo>
                <a:cubicBezTo>
                  <a:pt x="73710" y="-28459"/>
                  <a:pt x="244830" y="23706"/>
                  <a:pt x="341879" y="0"/>
                </a:cubicBezTo>
                <a:cubicBezTo>
                  <a:pt x="438928" y="-23706"/>
                  <a:pt x="589187" y="22038"/>
                  <a:pt x="756617" y="0"/>
                </a:cubicBezTo>
                <a:cubicBezTo>
                  <a:pt x="924047" y="-22038"/>
                  <a:pt x="1093723" y="15781"/>
                  <a:pt x="1317074" y="0"/>
                </a:cubicBezTo>
                <a:cubicBezTo>
                  <a:pt x="1540425" y="-15781"/>
                  <a:pt x="1723396" y="15559"/>
                  <a:pt x="1950391" y="0"/>
                </a:cubicBezTo>
                <a:cubicBezTo>
                  <a:pt x="2177386" y="-15559"/>
                  <a:pt x="2172712" y="19107"/>
                  <a:pt x="2292270" y="0"/>
                </a:cubicBezTo>
                <a:cubicBezTo>
                  <a:pt x="2411828" y="-19107"/>
                  <a:pt x="2506841" y="26625"/>
                  <a:pt x="2634149" y="0"/>
                </a:cubicBezTo>
                <a:cubicBezTo>
                  <a:pt x="2761457" y="-26625"/>
                  <a:pt x="3075325" y="2410"/>
                  <a:pt x="3194606" y="0"/>
                </a:cubicBezTo>
                <a:cubicBezTo>
                  <a:pt x="3313887" y="-2410"/>
                  <a:pt x="3482544" y="32715"/>
                  <a:pt x="3682204" y="0"/>
                </a:cubicBezTo>
                <a:cubicBezTo>
                  <a:pt x="3881864" y="-32715"/>
                  <a:pt x="4033743" y="10491"/>
                  <a:pt x="4315520" y="0"/>
                </a:cubicBezTo>
                <a:cubicBezTo>
                  <a:pt x="4597297" y="-10491"/>
                  <a:pt x="4581605" y="26611"/>
                  <a:pt x="4657399" y="0"/>
                </a:cubicBezTo>
                <a:cubicBezTo>
                  <a:pt x="4733193" y="-26611"/>
                  <a:pt x="5089373" y="66041"/>
                  <a:pt x="5217856" y="0"/>
                </a:cubicBezTo>
                <a:cubicBezTo>
                  <a:pt x="5346339" y="-66041"/>
                  <a:pt x="5599065" y="19510"/>
                  <a:pt x="5851173" y="0"/>
                </a:cubicBezTo>
                <a:cubicBezTo>
                  <a:pt x="6103281" y="-19510"/>
                  <a:pt x="6157661" y="44556"/>
                  <a:pt x="6265911" y="0"/>
                </a:cubicBezTo>
                <a:cubicBezTo>
                  <a:pt x="6374161" y="-44556"/>
                  <a:pt x="6783555" y="11048"/>
                  <a:pt x="7285943" y="0"/>
                </a:cubicBezTo>
                <a:cubicBezTo>
                  <a:pt x="7290045" y="253783"/>
                  <a:pt x="7259739" y="398970"/>
                  <a:pt x="7285943" y="553998"/>
                </a:cubicBezTo>
                <a:cubicBezTo>
                  <a:pt x="7312147" y="709026"/>
                  <a:pt x="7244335" y="889167"/>
                  <a:pt x="7285943" y="1084912"/>
                </a:cubicBezTo>
                <a:cubicBezTo>
                  <a:pt x="7327551" y="1280657"/>
                  <a:pt x="7221301" y="1450255"/>
                  <a:pt x="7285943" y="1708160"/>
                </a:cubicBezTo>
                <a:cubicBezTo>
                  <a:pt x="7350585" y="1966065"/>
                  <a:pt x="7277896" y="2040593"/>
                  <a:pt x="7285943" y="2308324"/>
                </a:cubicBezTo>
                <a:cubicBezTo>
                  <a:pt x="7166311" y="2347079"/>
                  <a:pt x="7027287" y="2291440"/>
                  <a:pt x="6944064" y="2308324"/>
                </a:cubicBezTo>
                <a:cubicBezTo>
                  <a:pt x="6860841" y="2325208"/>
                  <a:pt x="6539681" y="2271904"/>
                  <a:pt x="6383607" y="2308324"/>
                </a:cubicBezTo>
                <a:cubicBezTo>
                  <a:pt x="6227533" y="2344744"/>
                  <a:pt x="6003394" y="2301455"/>
                  <a:pt x="5896009" y="2308324"/>
                </a:cubicBezTo>
                <a:cubicBezTo>
                  <a:pt x="5788624" y="2315193"/>
                  <a:pt x="5556105" y="2254928"/>
                  <a:pt x="5408412" y="2308324"/>
                </a:cubicBezTo>
                <a:cubicBezTo>
                  <a:pt x="5260719" y="2361720"/>
                  <a:pt x="4995006" y="2247022"/>
                  <a:pt x="4775095" y="2308324"/>
                </a:cubicBezTo>
                <a:cubicBezTo>
                  <a:pt x="4555184" y="2369626"/>
                  <a:pt x="4403403" y="2299709"/>
                  <a:pt x="4141778" y="2308324"/>
                </a:cubicBezTo>
                <a:cubicBezTo>
                  <a:pt x="3880153" y="2316939"/>
                  <a:pt x="3966210" y="2267538"/>
                  <a:pt x="3799900" y="2308324"/>
                </a:cubicBezTo>
                <a:cubicBezTo>
                  <a:pt x="3633590" y="2349110"/>
                  <a:pt x="3391164" y="2289276"/>
                  <a:pt x="3166583" y="2308324"/>
                </a:cubicBezTo>
                <a:cubicBezTo>
                  <a:pt x="2942002" y="2327372"/>
                  <a:pt x="2762387" y="2227436"/>
                  <a:pt x="2460407" y="2308324"/>
                </a:cubicBezTo>
                <a:cubicBezTo>
                  <a:pt x="2158427" y="2389212"/>
                  <a:pt x="2204451" y="2292230"/>
                  <a:pt x="1972809" y="2308324"/>
                </a:cubicBezTo>
                <a:cubicBezTo>
                  <a:pt x="1741167" y="2324418"/>
                  <a:pt x="1437970" y="2284249"/>
                  <a:pt x="1266633" y="2308324"/>
                </a:cubicBezTo>
                <a:cubicBezTo>
                  <a:pt x="1095296" y="2332399"/>
                  <a:pt x="952567" y="2273728"/>
                  <a:pt x="851895" y="2308324"/>
                </a:cubicBezTo>
                <a:cubicBezTo>
                  <a:pt x="751223" y="2342920"/>
                  <a:pt x="627865" y="2289238"/>
                  <a:pt x="510016" y="2308324"/>
                </a:cubicBezTo>
                <a:cubicBezTo>
                  <a:pt x="392167" y="2327410"/>
                  <a:pt x="239932" y="2307730"/>
                  <a:pt x="0" y="2308324"/>
                </a:cubicBezTo>
                <a:cubicBezTo>
                  <a:pt x="-55759" y="2028840"/>
                  <a:pt x="8984" y="1946540"/>
                  <a:pt x="0" y="1708160"/>
                </a:cubicBezTo>
                <a:cubicBezTo>
                  <a:pt x="-8984" y="1469780"/>
                  <a:pt x="5079" y="1358701"/>
                  <a:pt x="0" y="1084912"/>
                </a:cubicBezTo>
                <a:cubicBezTo>
                  <a:pt x="-5079" y="811123"/>
                  <a:pt x="26982" y="704906"/>
                  <a:pt x="0" y="530915"/>
                </a:cubicBezTo>
                <a:cubicBezTo>
                  <a:pt x="-26982" y="356924"/>
                  <a:pt x="1372" y="262593"/>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884673717">
                  <a:prstGeom prst="rect">
                    <a:avLst/>
                  </a:prstGeom>
                  <ask:type>
                    <ask:lineSketchScribble/>
                  </ask:type>
                </ask:lineSketchStyleProps>
              </a:ext>
            </a:extLst>
          </a:ln>
        </p:spPr>
        <p:txBody>
          <a:bodyPr wrap="square" rtlCol="0">
            <a:spAutoFit/>
          </a:bodyPr>
          <a:lstStyle/>
          <a:p>
            <a:pPr algn="just"/>
            <a:r>
              <a:rPr lang="es-ES" dirty="0">
                <a:solidFill>
                  <a:schemeClr val="accent6">
                    <a:lumMod val="50000"/>
                  </a:schemeClr>
                </a:solidFill>
                <a:latin typeface="Amasis MT Pro Black" panose="02040A04050005020304" pitchFamily="18" charset="0"/>
              </a:rPr>
              <a:t>¿Cuál son los deberes de los hijos hacia los padres?</a:t>
            </a:r>
          </a:p>
          <a:p>
            <a:pPr algn="just"/>
            <a:endParaRPr lang="es-ES" b="0" i="0" dirty="0">
              <a:solidFill>
                <a:schemeClr val="accent6">
                  <a:lumMod val="50000"/>
                </a:schemeClr>
              </a:solidFill>
              <a:effectLst/>
              <a:latin typeface="Amasis MT Pro Black" panose="02040A04050005020304" pitchFamily="18" charset="0"/>
            </a:endParaRPr>
          </a:p>
          <a:p>
            <a:pPr algn="just"/>
            <a:r>
              <a:rPr lang="es-ES" dirty="0">
                <a:solidFill>
                  <a:schemeClr val="accent6">
                    <a:lumMod val="50000"/>
                  </a:schemeClr>
                </a:solidFill>
                <a:latin typeface="Amasis MT Pro" panose="02040504050005020304" pitchFamily="18" charset="0"/>
              </a:rPr>
              <a:t>Los hijos deben a sus padres respeto (piedad filiar), reconocimiento, docilidad y obediencia, contribuyendo así, junto a las buenas relaciones entre hermanos y hermanas, al crecimiento de la armonía y de la santidad de toda la vida familiar. En caso de que los padres se encuentren en situación de pobreza, de enfermedad, de soledad o de ancianidad, los hijos adultos deben prestarles ayuda moral y material. </a:t>
            </a:r>
            <a:endParaRPr lang="es-ES" b="0" i="0" dirty="0">
              <a:solidFill>
                <a:schemeClr val="accent6">
                  <a:lumMod val="50000"/>
                </a:schemeClr>
              </a:solidFill>
              <a:effectLst/>
              <a:latin typeface="Amasis MT Pro" panose="02040504050005020304" pitchFamily="18" charset="0"/>
            </a:endParaRPr>
          </a:p>
        </p:txBody>
      </p:sp>
      <p:pic>
        <p:nvPicPr>
          <p:cNvPr id="3074" name="Picture 2" descr="Cómo lidiar con el favoritismo de los padres siendo un hijo adulto">
            <a:extLst>
              <a:ext uri="{FF2B5EF4-FFF2-40B4-BE49-F238E27FC236}">
                <a16:creationId xmlns:a16="http://schemas.microsoft.com/office/drawing/2014/main" id="{B5CEE273-22A8-440A-98D2-E34A07C52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80" y="2629412"/>
            <a:ext cx="2354509" cy="1767416"/>
          </a:xfrm>
          <a:prstGeom prst="rect">
            <a:avLst/>
          </a:prstGeom>
          <a:noFill/>
          <a:ln w="57150">
            <a:solidFill>
              <a:schemeClr val="accent6">
                <a:lumMod val="50000"/>
              </a:schemeClr>
            </a:solidFill>
            <a:prstDash val="dashDot"/>
          </a:ln>
          <a:extLst>
            <a:ext uri="{909E8E84-426E-40DD-AFC4-6F175D3DCCD1}">
              <a14:hiddenFill xmlns:a14="http://schemas.microsoft.com/office/drawing/2010/main">
                <a:solidFill>
                  <a:srgbClr val="FFFFFF"/>
                </a:solidFill>
              </a14:hiddenFill>
            </a:ext>
          </a:extLst>
        </p:spPr>
      </p:pic>
      <p:pic>
        <p:nvPicPr>
          <p:cNvPr id="3076" name="Picture 4" descr="El significado de soñar que estás en una reunión familiar">
            <a:extLst>
              <a:ext uri="{FF2B5EF4-FFF2-40B4-BE49-F238E27FC236}">
                <a16:creationId xmlns:a16="http://schemas.microsoft.com/office/drawing/2014/main" id="{9297CE37-A5CA-4DF9-B9DB-843241ED1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121" y="4569204"/>
            <a:ext cx="2927933" cy="1774505"/>
          </a:xfrm>
          <a:prstGeom prst="rect">
            <a:avLst/>
          </a:prstGeom>
          <a:noFill/>
          <a:ln w="57150">
            <a:solidFill>
              <a:schemeClr val="accent6">
                <a:lumMod val="50000"/>
              </a:schemeClr>
            </a:solidFill>
            <a:prstDash val="lgDash"/>
          </a:ln>
          <a:extLst>
            <a:ext uri="{909E8E84-426E-40DD-AFC4-6F175D3DCCD1}">
              <a14:hiddenFill xmlns:a14="http://schemas.microsoft.com/office/drawing/2010/main">
                <a:solidFill>
                  <a:srgbClr val="FFFFFF"/>
                </a:solidFill>
              </a14:hiddenFill>
            </a:ext>
          </a:extLst>
        </p:spPr>
      </p:pic>
      <p:pic>
        <p:nvPicPr>
          <p:cNvPr id="3078" name="Picture 6" descr="Juntas de familia: cómo se hacen y qué beneficios aportan en la relación  con los hijos">
            <a:extLst>
              <a:ext uri="{FF2B5EF4-FFF2-40B4-BE49-F238E27FC236}">
                <a16:creationId xmlns:a16="http://schemas.microsoft.com/office/drawing/2014/main" id="{63CB42EE-CA9B-43E0-B3E4-08E0294EFE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2418" y="671120"/>
            <a:ext cx="3111918" cy="2074612"/>
          </a:xfrm>
          <a:custGeom>
            <a:avLst/>
            <a:gdLst>
              <a:gd name="connsiteX0" fmla="*/ 0 w 3111918"/>
              <a:gd name="connsiteY0" fmla="*/ 0 h 2074612"/>
              <a:gd name="connsiteX1" fmla="*/ 653503 w 3111918"/>
              <a:gd name="connsiteY1" fmla="*/ 0 h 2074612"/>
              <a:gd name="connsiteX2" fmla="*/ 1307006 w 3111918"/>
              <a:gd name="connsiteY2" fmla="*/ 0 h 2074612"/>
              <a:gd name="connsiteX3" fmla="*/ 1898270 w 3111918"/>
              <a:gd name="connsiteY3" fmla="*/ 0 h 2074612"/>
              <a:gd name="connsiteX4" fmla="*/ 2458415 w 3111918"/>
              <a:gd name="connsiteY4" fmla="*/ 0 h 2074612"/>
              <a:gd name="connsiteX5" fmla="*/ 3111918 w 3111918"/>
              <a:gd name="connsiteY5" fmla="*/ 0 h 2074612"/>
              <a:gd name="connsiteX6" fmla="*/ 3111918 w 3111918"/>
              <a:gd name="connsiteY6" fmla="*/ 691537 h 2074612"/>
              <a:gd name="connsiteX7" fmla="*/ 3111918 w 3111918"/>
              <a:gd name="connsiteY7" fmla="*/ 1403821 h 2074612"/>
              <a:gd name="connsiteX8" fmla="*/ 3111918 w 3111918"/>
              <a:gd name="connsiteY8" fmla="*/ 2074612 h 2074612"/>
              <a:gd name="connsiteX9" fmla="*/ 2427296 w 3111918"/>
              <a:gd name="connsiteY9" fmla="*/ 2074612 h 2074612"/>
              <a:gd name="connsiteX10" fmla="*/ 1867151 w 3111918"/>
              <a:gd name="connsiteY10" fmla="*/ 2074612 h 2074612"/>
              <a:gd name="connsiteX11" fmla="*/ 1244767 w 3111918"/>
              <a:gd name="connsiteY11" fmla="*/ 2074612 h 2074612"/>
              <a:gd name="connsiteX12" fmla="*/ 684622 w 3111918"/>
              <a:gd name="connsiteY12" fmla="*/ 2074612 h 2074612"/>
              <a:gd name="connsiteX13" fmla="*/ 0 w 3111918"/>
              <a:gd name="connsiteY13" fmla="*/ 2074612 h 2074612"/>
              <a:gd name="connsiteX14" fmla="*/ 0 w 3111918"/>
              <a:gd name="connsiteY14" fmla="*/ 1383075 h 2074612"/>
              <a:gd name="connsiteX15" fmla="*/ 0 w 3111918"/>
              <a:gd name="connsiteY15" fmla="*/ 733030 h 2074612"/>
              <a:gd name="connsiteX16" fmla="*/ 0 w 3111918"/>
              <a:gd name="connsiteY16" fmla="*/ 0 h 207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1918" h="2074612" extrusionOk="0">
                <a:moveTo>
                  <a:pt x="0" y="0"/>
                </a:moveTo>
                <a:cubicBezTo>
                  <a:pt x="298593" y="-20806"/>
                  <a:pt x="442686" y="29312"/>
                  <a:pt x="653503" y="0"/>
                </a:cubicBezTo>
                <a:cubicBezTo>
                  <a:pt x="864320" y="-29312"/>
                  <a:pt x="1160597" y="21098"/>
                  <a:pt x="1307006" y="0"/>
                </a:cubicBezTo>
                <a:cubicBezTo>
                  <a:pt x="1453415" y="-21098"/>
                  <a:pt x="1637713" y="-17824"/>
                  <a:pt x="1898270" y="0"/>
                </a:cubicBezTo>
                <a:cubicBezTo>
                  <a:pt x="2158827" y="17824"/>
                  <a:pt x="2233594" y="-3943"/>
                  <a:pt x="2458415" y="0"/>
                </a:cubicBezTo>
                <a:cubicBezTo>
                  <a:pt x="2683237" y="3943"/>
                  <a:pt x="2869702" y="15164"/>
                  <a:pt x="3111918" y="0"/>
                </a:cubicBezTo>
                <a:cubicBezTo>
                  <a:pt x="3084438" y="254213"/>
                  <a:pt x="3078356" y="377343"/>
                  <a:pt x="3111918" y="691537"/>
                </a:cubicBezTo>
                <a:cubicBezTo>
                  <a:pt x="3145480" y="1005731"/>
                  <a:pt x="3088863" y="1113316"/>
                  <a:pt x="3111918" y="1403821"/>
                </a:cubicBezTo>
                <a:cubicBezTo>
                  <a:pt x="3134973" y="1694326"/>
                  <a:pt x="3139851" y="1813963"/>
                  <a:pt x="3111918" y="2074612"/>
                </a:cubicBezTo>
                <a:cubicBezTo>
                  <a:pt x="2939670" y="2103158"/>
                  <a:pt x="2705012" y="2105967"/>
                  <a:pt x="2427296" y="2074612"/>
                </a:cubicBezTo>
                <a:cubicBezTo>
                  <a:pt x="2149580" y="2043257"/>
                  <a:pt x="2068233" y="2082419"/>
                  <a:pt x="1867151" y="2074612"/>
                </a:cubicBezTo>
                <a:cubicBezTo>
                  <a:pt x="1666070" y="2066805"/>
                  <a:pt x="1444411" y="2095858"/>
                  <a:pt x="1244767" y="2074612"/>
                </a:cubicBezTo>
                <a:cubicBezTo>
                  <a:pt x="1045123" y="2053366"/>
                  <a:pt x="941302" y="2070599"/>
                  <a:pt x="684622" y="2074612"/>
                </a:cubicBezTo>
                <a:cubicBezTo>
                  <a:pt x="427943" y="2078625"/>
                  <a:pt x="231104" y="2100632"/>
                  <a:pt x="0" y="2074612"/>
                </a:cubicBezTo>
                <a:cubicBezTo>
                  <a:pt x="-22154" y="1935546"/>
                  <a:pt x="-1045" y="1564201"/>
                  <a:pt x="0" y="1383075"/>
                </a:cubicBezTo>
                <a:cubicBezTo>
                  <a:pt x="1045" y="1201949"/>
                  <a:pt x="30877" y="886841"/>
                  <a:pt x="0" y="733030"/>
                </a:cubicBezTo>
                <a:cubicBezTo>
                  <a:pt x="-30877" y="579219"/>
                  <a:pt x="-27751" y="247917"/>
                  <a:pt x="0" y="0"/>
                </a:cubicBezTo>
                <a:close/>
              </a:path>
            </a:pathLst>
          </a:custGeom>
          <a:noFill/>
          <a:ln w="76200">
            <a:solidFill>
              <a:schemeClr val="accent6">
                <a:lumMod val="50000"/>
              </a:schemeClr>
            </a:solidFill>
            <a:extLst>
              <a:ext uri="{C807C97D-BFC1-408E-A445-0C87EB9F89A2}">
                <ask:lineSketchStyleProps xmlns:ask="http://schemas.microsoft.com/office/drawing/2018/sketchyshapes" sd="3950758615">
                  <a:prstGeom prst="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88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par>
                                <p:cTn id="20" presetID="6" presetClass="entr" presetSubtype="16"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circle(in)">
                                      <p:cBhvr>
                                        <p:cTn id="22" dur="2000"/>
                                        <p:tgtEl>
                                          <p:spTgt spid="3074"/>
                                        </p:tgtEl>
                                      </p:cBhvr>
                                    </p:animEffect>
                                  </p:childTnLst>
                                </p:cTn>
                              </p:par>
                              <p:par>
                                <p:cTn id="23" presetID="6" presetClass="entr" presetSubtype="16"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circle(in)">
                                      <p:cBhvr>
                                        <p:cTn id="25"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Base</Template>
  <TotalTime>1046</TotalTime>
  <Words>3076</Words>
  <Application>Microsoft Office PowerPoint</Application>
  <PresentationFormat>Panorámica</PresentationFormat>
  <Paragraphs>107</Paragraphs>
  <Slides>20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Amasis MT Pro</vt:lpstr>
      <vt:lpstr>Amasis MT Pro Black</vt:lpstr>
      <vt:lpstr>-apple-system</vt:lpstr>
      <vt:lpstr>Arial</vt:lpstr>
      <vt:lpstr>Calibri</vt:lpstr>
      <vt:lpstr>Calibri Light</vt:lpstr>
      <vt:lpstr>Muli</vt:lpstr>
      <vt:lpstr>Source Sans Pro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Educación MX</dc:creator>
  <cp:lastModifiedBy>Educación MX</cp:lastModifiedBy>
  <cp:revision>17</cp:revision>
  <dcterms:created xsi:type="dcterms:W3CDTF">2022-02-21T19:08:31Z</dcterms:created>
  <dcterms:modified xsi:type="dcterms:W3CDTF">2022-02-26T21:45:58Z</dcterms:modified>
</cp:coreProperties>
</file>